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9"/>
  </p:notesMasterIdLst>
  <p:handoutMasterIdLst>
    <p:handoutMasterId r:id="rId20"/>
  </p:handoutMasterIdLst>
  <p:sldIdLst>
    <p:sldId id="266" r:id="rId2"/>
    <p:sldId id="503" r:id="rId3"/>
    <p:sldId id="496" r:id="rId4"/>
    <p:sldId id="505" r:id="rId5"/>
    <p:sldId id="653" r:id="rId6"/>
    <p:sldId id="657" r:id="rId7"/>
    <p:sldId id="520" r:id="rId8"/>
    <p:sldId id="522" r:id="rId9"/>
    <p:sldId id="652" r:id="rId10"/>
    <p:sldId id="654" r:id="rId11"/>
    <p:sldId id="656" r:id="rId12"/>
    <p:sldId id="523" r:id="rId13"/>
    <p:sldId id="655" r:id="rId14"/>
    <p:sldId id="516" r:id="rId15"/>
    <p:sldId id="658" r:id="rId16"/>
    <p:sldId id="651" r:id="rId17"/>
    <p:sldId id="273" r:id="rId18"/>
  </p:sldIdLst>
  <p:sldSz cx="12192000" cy="6858000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Hind Light" charset="0"/>
        <a:ea typeface="ＭＳ Ｐゴシック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Naveed Haq" initials="NH" lastIdx="8" clrIdx="0">
    <p:extLst>
      <p:ext uri="{19B8F6BF-5375-455C-9EA6-DF929625EA0E}">
        <p15:presenceInfo xmlns:p15="http://schemas.microsoft.com/office/powerpoint/2012/main" userId="S::haq@isoc.org::7b99e41c-5228-4710-b51b-9ead45dba9fa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FF"/>
    <a:srgbClr val="FF2600"/>
    <a:srgbClr val="143E50"/>
    <a:srgbClr val="EEF2E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7462"/>
    <p:restoredTop sz="78355"/>
  </p:normalViewPr>
  <p:slideViewPr>
    <p:cSldViewPr snapToGrid="0" snapToObjects="1">
      <p:cViewPr varScale="1">
        <p:scale>
          <a:sx n="102" d="100"/>
          <a:sy n="102" d="100"/>
        </p:scale>
        <p:origin x="216" y="64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88" d="100"/>
        <a:sy n="88" d="100"/>
      </p:scale>
      <p:origin x="0" y="0"/>
    </p:cViewPr>
  </p:sorterViewPr>
  <p:notesViewPr>
    <p:cSldViewPr snapToGrid="0" snapToObjects="1">
      <p:cViewPr varScale="1">
        <p:scale>
          <a:sx n="117" d="100"/>
          <a:sy n="117" d="100"/>
        </p:scale>
        <p:origin x="4200" y="16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commentAuthors" Target="commentAuthor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957595A1-C507-8047-9610-9D35584EE85C}" type="doc">
      <dgm:prSet loTypeId="urn:microsoft.com/office/officeart/2008/layout/VerticalCurvedList" loCatId="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97FA599B-225F-7648-8CAC-BCED84288451}">
      <dgm:prSet phldrT="[Text]"/>
      <dgm:spPr/>
      <dgm:t>
        <a:bodyPr/>
        <a:lstStyle/>
        <a:p>
          <a:r>
            <a:rPr lang="en-US" dirty="0"/>
            <a:t>Training and Community Mobilization</a:t>
          </a:r>
        </a:p>
      </dgm:t>
    </dgm:pt>
    <dgm:pt modelId="{52FED608-19F9-724C-858C-668288C2D148}" type="parTrans" cxnId="{BB636DF2-AE1A-2E40-B47B-E965EB9A5E76}">
      <dgm:prSet/>
      <dgm:spPr/>
      <dgm:t>
        <a:bodyPr/>
        <a:lstStyle/>
        <a:p>
          <a:endParaRPr lang="en-US"/>
        </a:p>
      </dgm:t>
    </dgm:pt>
    <dgm:pt modelId="{8FF11B5E-5A0E-A841-B9D5-D9E461DE74B7}" type="sibTrans" cxnId="{BB636DF2-AE1A-2E40-B47B-E965EB9A5E76}">
      <dgm:prSet/>
      <dgm:spPr/>
      <dgm:t>
        <a:bodyPr/>
        <a:lstStyle/>
        <a:p>
          <a:endParaRPr lang="en-US"/>
        </a:p>
      </dgm:t>
    </dgm:pt>
    <dgm:pt modelId="{343C3383-4F1B-6440-B10F-A76522F32377}">
      <dgm:prSet phldrT="[Text]"/>
      <dgm:spPr/>
      <dgm:t>
        <a:bodyPr/>
        <a:lstStyle/>
        <a:p>
          <a:r>
            <a:rPr lang="en-US" dirty="0"/>
            <a:t>IXP Infrastructure Development</a:t>
          </a:r>
        </a:p>
      </dgm:t>
    </dgm:pt>
    <dgm:pt modelId="{D7908690-4EA5-FF47-921D-E8E16F39722A}" type="parTrans" cxnId="{9E9D6FC4-48E9-9244-BAA3-2EA696C22571}">
      <dgm:prSet/>
      <dgm:spPr/>
      <dgm:t>
        <a:bodyPr/>
        <a:lstStyle/>
        <a:p>
          <a:endParaRPr lang="en-US"/>
        </a:p>
      </dgm:t>
    </dgm:pt>
    <dgm:pt modelId="{5948B90C-930D-1047-89FA-140E40B6ADAC}" type="sibTrans" cxnId="{9E9D6FC4-48E9-9244-BAA3-2EA696C22571}">
      <dgm:prSet/>
      <dgm:spPr/>
      <dgm:t>
        <a:bodyPr/>
        <a:lstStyle/>
        <a:p>
          <a:endParaRPr lang="en-US"/>
        </a:p>
      </dgm:t>
    </dgm:pt>
    <dgm:pt modelId="{376B460B-8DF0-DB46-93D0-398E8D885671}">
      <dgm:prSet phldrT="[Text]"/>
      <dgm:spPr/>
      <dgm:t>
        <a:bodyPr/>
        <a:lstStyle/>
        <a:p>
          <a:r>
            <a:rPr lang="en-US" dirty="0"/>
            <a:t>Peering Community Development</a:t>
          </a:r>
        </a:p>
      </dgm:t>
    </dgm:pt>
    <dgm:pt modelId="{791F899B-498A-B74D-8668-5AEF71A8F707}" type="parTrans" cxnId="{94F479F3-BF25-E245-9D9C-8F618C87F801}">
      <dgm:prSet/>
      <dgm:spPr/>
      <dgm:t>
        <a:bodyPr/>
        <a:lstStyle/>
        <a:p>
          <a:endParaRPr lang="en-US"/>
        </a:p>
      </dgm:t>
    </dgm:pt>
    <dgm:pt modelId="{8E5E245F-F0B5-D144-BC3E-001721436D9F}" type="sibTrans" cxnId="{94F479F3-BF25-E245-9D9C-8F618C87F801}">
      <dgm:prSet/>
      <dgm:spPr/>
      <dgm:t>
        <a:bodyPr/>
        <a:lstStyle/>
        <a:p>
          <a:endParaRPr lang="en-US"/>
        </a:p>
      </dgm:t>
    </dgm:pt>
    <dgm:pt modelId="{E96C1255-70E5-9C4F-A386-BEA7F4187857}">
      <dgm:prSet phldrT="[Text]"/>
      <dgm:spPr/>
      <dgm:t>
        <a:bodyPr/>
        <a:lstStyle/>
        <a:p>
          <a:r>
            <a:rPr lang="en-US" dirty="0"/>
            <a:t>Catalyzing Content Growth</a:t>
          </a:r>
        </a:p>
      </dgm:t>
    </dgm:pt>
    <dgm:pt modelId="{06742407-3414-664D-ABB0-1BEABBCDC116}" type="parTrans" cxnId="{C51A0576-09E4-6C48-B06A-41FE7A81D855}">
      <dgm:prSet/>
      <dgm:spPr/>
      <dgm:t>
        <a:bodyPr/>
        <a:lstStyle/>
        <a:p>
          <a:endParaRPr lang="en-US"/>
        </a:p>
      </dgm:t>
    </dgm:pt>
    <dgm:pt modelId="{0A7731CF-92E3-B445-97FD-BBF6A63E2FF4}" type="sibTrans" cxnId="{C51A0576-09E4-6C48-B06A-41FE7A81D855}">
      <dgm:prSet/>
      <dgm:spPr/>
      <dgm:t>
        <a:bodyPr/>
        <a:lstStyle/>
        <a:p>
          <a:endParaRPr lang="en-US"/>
        </a:p>
      </dgm:t>
    </dgm:pt>
    <dgm:pt modelId="{E7413E07-3D9D-974B-AAA0-4F97DD8CD880}">
      <dgm:prSet phldrT="[Text]"/>
      <dgm:spPr/>
      <dgm:t>
        <a:bodyPr/>
        <a:lstStyle/>
        <a:p>
          <a:r>
            <a:rPr lang="en-US" dirty="0"/>
            <a:t>Measurements and Studies</a:t>
          </a:r>
        </a:p>
      </dgm:t>
    </dgm:pt>
    <dgm:pt modelId="{6FF26814-BF0A-FF47-8447-B99B86B47B27}" type="parTrans" cxnId="{2A8C22A4-40B0-384C-80A8-A794B86CFEBF}">
      <dgm:prSet/>
      <dgm:spPr/>
      <dgm:t>
        <a:bodyPr/>
        <a:lstStyle/>
        <a:p>
          <a:endParaRPr lang="en-US"/>
        </a:p>
      </dgm:t>
    </dgm:pt>
    <dgm:pt modelId="{C37CF11C-C5B7-FC4D-A9EB-6825805DE181}" type="sibTrans" cxnId="{2A8C22A4-40B0-384C-80A8-A794B86CFEBF}">
      <dgm:prSet/>
      <dgm:spPr/>
      <dgm:t>
        <a:bodyPr/>
        <a:lstStyle/>
        <a:p>
          <a:endParaRPr lang="en-US"/>
        </a:p>
      </dgm:t>
    </dgm:pt>
    <dgm:pt modelId="{2CFBAE12-A088-6F40-874F-4BD4512D893A}" type="pres">
      <dgm:prSet presAssocID="{957595A1-C507-8047-9610-9D35584EE85C}" presName="Name0" presStyleCnt="0">
        <dgm:presLayoutVars>
          <dgm:chMax val="7"/>
          <dgm:chPref val="7"/>
          <dgm:dir/>
        </dgm:presLayoutVars>
      </dgm:prSet>
      <dgm:spPr/>
    </dgm:pt>
    <dgm:pt modelId="{70260EB5-874D-8A42-8296-2FBD72210413}" type="pres">
      <dgm:prSet presAssocID="{957595A1-C507-8047-9610-9D35584EE85C}" presName="Name1" presStyleCnt="0"/>
      <dgm:spPr/>
    </dgm:pt>
    <dgm:pt modelId="{281F6528-1430-5D40-B651-36B507DC71F2}" type="pres">
      <dgm:prSet presAssocID="{957595A1-C507-8047-9610-9D35584EE85C}" presName="cycle" presStyleCnt="0"/>
      <dgm:spPr/>
    </dgm:pt>
    <dgm:pt modelId="{6FADE7AA-ECF9-4F41-B3F9-582D4BFE924A}" type="pres">
      <dgm:prSet presAssocID="{957595A1-C507-8047-9610-9D35584EE85C}" presName="srcNode" presStyleLbl="node1" presStyleIdx="0" presStyleCnt="5"/>
      <dgm:spPr/>
    </dgm:pt>
    <dgm:pt modelId="{BD2F6575-712B-8D43-986E-52D04E64D19B}" type="pres">
      <dgm:prSet presAssocID="{957595A1-C507-8047-9610-9D35584EE85C}" presName="conn" presStyleLbl="parChTrans1D2" presStyleIdx="0" presStyleCnt="1"/>
      <dgm:spPr/>
    </dgm:pt>
    <dgm:pt modelId="{A4C48377-E777-624B-A2E5-40BAA371EC0C}" type="pres">
      <dgm:prSet presAssocID="{957595A1-C507-8047-9610-9D35584EE85C}" presName="extraNode" presStyleLbl="node1" presStyleIdx="0" presStyleCnt="5"/>
      <dgm:spPr/>
    </dgm:pt>
    <dgm:pt modelId="{FCF19628-3ECA-5C45-9ADB-81BDD388394A}" type="pres">
      <dgm:prSet presAssocID="{957595A1-C507-8047-9610-9D35584EE85C}" presName="dstNode" presStyleLbl="node1" presStyleIdx="0" presStyleCnt="5"/>
      <dgm:spPr/>
    </dgm:pt>
    <dgm:pt modelId="{D9BF210A-5302-1C4A-A9BA-EA24A4306901}" type="pres">
      <dgm:prSet presAssocID="{97FA599B-225F-7648-8CAC-BCED84288451}" presName="text_1" presStyleLbl="node1" presStyleIdx="0" presStyleCnt="5">
        <dgm:presLayoutVars>
          <dgm:bulletEnabled val="1"/>
        </dgm:presLayoutVars>
      </dgm:prSet>
      <dgm:spPr/>
    </dgm:pt>
    <dgm:pt modelId="{A9938A4F-F9EF-E343-B8DC-6DAEE972CD79}" type="pres">
      <dgm:prSet presAssocID="{97FA599B-225F-7648-8CAC-BCED84288451}" presName="accent_1" presStyleCnt="0"/>
      <dgm:spPr/>
    </dgm:pt>
    <dgm:pt modelId="{497BCE4C-18E3-3A4C-98DD-1D471E118A32}" type="pres">
      <dgm:prSet presAssocID="{97FA599B-225F-7648-8CAC-BCED84288451}" presName="accentRepeatNode" presStyleLbl="solidFgAcc1" presStyleIdx="0" presStyleCnt="5"/>
      <dgm:spPr/>
    </dgm:pt>
    <dgm:pt modelId="{AEECCDE4-3DFA-BC46-A5DE-641FF0DA0EDB}" type="pres">
      <dgm:prSet presAssocID="{343C3383-4F1B-6440-B10F-A76522F32377}" presName="text_2" presStyleLbl="node1" presStyleIdx="1" presStyleCnt="5">
        <dgm:presLayoutVars>
          <dgm:bulletEnabled val="1"/>
        </dgm:presLayoutVars>
      </dgm:prSet>
      <dgm:spPr/>
    </dgm:pt>
    <dgm:pt modelId="{BF98DFE7-5914-E24E-935A-E1350EDCD741}" type="pres">
      <dgm:prSet presAssocID="{343C3383-4F1B-6440-B10F-A76522F32377}" presName="accent_2" presStyleCnt="0"/>
      <dgm:spPr/>
    </dgm:pt>
    <dgm:pt modelId="{39EDE2B2-BF20-6246-A28B-2703814DED75}" type="pres">
      <dgm:prSet presAssocID="{343C3383-4F1B-6440-B10F-A76522F32377}" presName="accentRepeatNode" presStyleLbl="solidFgAcc1" presStyleIdx="1" presStyleCnt="5"/>
      <dgm:spPr/>
    </dgm:pt>
    <dgm:pt modelId="{4D7D2BFE-8A75-F34F-A7A0-6E32AAAC2944}" type="pres">
      <dgm:prSet presAssocID="{376B460B-8DF0-DB46-93D0-398E8D885671}" presName="text_3" presStyleLbl="node1" presStyleIdx="2" presStyleCnt="5">
        <dgm:presLayoutVars>
          <dgm:bulletEnabled val="1"/>
        </dgm:presLayoutVars>
      </dgm:prSet>
      <dgm:spPr/>
    </dgm:pt>
    <dgm:pt modelId="{9EC350E8-2C70-D841-B9F5-7EDAAA9E89CD}" type="pres">
      <dgm:prSet presAssocID="{376B460B-8DF0-DB46-93D0-398E8D885671}" presName="accent_3" presStyleCnt="0"/>
      <dgm:spPr/>
    </dgm:pt>
    <dgm:pt modelId="{8C971B9A-1722-1042-87CC-6B965339445E}" type="pres">
      <dgm:prSet presAssocID="{376B460B-8DF0-DB46-93D0-398E8D885671}" presName="accentRepeatNode" presStyleLbl="solidFgAcc1" presStyleIdx="2" presStyleCnt="5"/>
      <dgm:spPr/>
    </dgm:pt>
    <dgm:pt modelId="{E69484ED-07B4-BC46-965E-D9EE12BA73C5}" type="pres">
      <dgm:prSet presAssocID="{E96C1255-70E5-9C4F-A386-BEA7F4187857}" presName="text_4" presStyleLbl="node1" presStyleIdx="3" presStyleCnt="5">
        <dgm:presLayoutVars>
          <dgm:bulletEnabled val="1"/>
        </dgm:presLayoutVars>
      </dgm:prSet>
      <dgm:spPr/>
    </dgm:pt>
    <dgm:pt modelId="{91CA9A2D-7DDF-F74D-8C15-71A4ED052831}" type="pres">
      <dgm:prSet presAssocID="{E96C1255-70E5-9C4F-A386-BEA7F4187857}" presName="accent_4" presStyleCnt="0"/>
      <dgm:spPr/>
    </dgm:pt>
    <dgm:pt modelId="{D6DAC3FF-91A5-1C45-AC18-A81557BDFAC0}" type="pres">
      <dgm:prSet presAssocID="{E96C1255-70E5-9C4F-A386-BEA7F4187857}" presName="accentRepeatNode" presStyleLbl="solidFgAcc1" presStyleIdx="3" presStyleCnt="5"/>
      <dgm:spPr/>
    </dgm:pt>
    <dgm:pt modelId="{52A8EEDC-673A-1D4E-8123-77779A5698A3}" type="pres">
      <dgm:prSet presAssocID="{E7413E07-3D9D-974B-AAA0-4F97DD8CD880}" presName="text_5" presStyleLbl="node1" presStyleIdx="4" presStyleCnt="5">
        <dgm:presLayoutVars>
          <dgm:bulletEnabled val="1"/>
        </dgm:presLayoutVars>
      </dgm:prSet>
      <dgm:spPr/>
    </dgm:pt>
    <dgm:pt modelId="{E95315B6-B3BF-7F40-AA89-AAA932CD6029}" type="pres">
      <dgm:prSet presAssocID="{E7413E07-3D9D-974B-AAA0-4F97DD8CD880}" presName="accent_5" presStyleCnt="0"/>
      <dgm:spPr/>
    </dgm:pt>
    <dgm:pt modelId="{B69D5EBB-49C5-1347-94B7-C5ACDECC4A01}" type="pres">
      <dgm:prSet presAssocID="{E7413E07-3D9D-974B-AAA0-4F97DD8CD880}" presName="accentRepeatNode" presStyleLbl="solidFgAcc1" presStyleIdx="4" presStyleCnt="5"/>
      <dgm:spPr/>
    </dgm:pt>
  </dgm:ptLst>
  <dgm:cxnLst>
    <dgm:cxn modelId="{F4717C11-7C65-734E-BB24-3BD039C1AE86}" type="presOf" srcId="{8FF11B5E-5A0E-A841-B9D5-D9E461DE74B7}" destId="{BD2F6575-712B-8D43-986E-52D04E64D19B}" srcOrd="0" destOrd="0" presId="urn:microsoft.com/office/officeart/2008/layout/VerticalCurvedList"/>
    <dgm:cxn modelId="{7920FC33-5D26-FE41-B243-5A2DAF386751}" type="presOf" srcId="{376B460B-8DF0-DB46-93D0-398E8D885671}" destId="{4D7D2BFE-8A75-F34F-A7A0-6E32AAAC2944}" srcOrd="0" destOrd="0" presId="urn:microsoft.com/office/officeart/2008/layout/VerticalCurvedList"/>
    <dgm:cxn modelId="{B5A7353A-FB74-AA48-AD05-BE71FD6D4F59}" type="presOf" srcId="{97FA599B-225F-7648-8CAC-BCED84288451}" destId="{D9BF210A-5302-1C4A-A9BA-EA24A4306901}" srcOrd="0" destOrd="0" presId="urn:microsoft.com/office/officeart/2008/layout/VerticalCurvedList"/>
    <dgm:cxn modelId="{3FF6884A-A323-4D42-A0F2-DED9AD3BD82E}" type="presOf" srcId="{957595A1-C507-8047-9610-9D35584EE85C}" destId="{2CFBAE12-A088-6F40-874F-4BD4512D893A}" srcOrd="0" destOrd="0" presId="urn:microsoft.com/office/officeart/2008/layout/VerticalCurvedList"/>
    <dgm:cxn modelId="{D351736C-95EB-4C40-AAAC-41C5C8E8AE7E}" type="presOf" srcId="{E96C1255-70E5-9C4F-A386-BEA7F4187857}" destId="{E69484ED-07B4-BC46-965E-D9EE12BA73C5}" srcOrd="0" destOrd="0" presId="urn:microsoft.com/office/officeart/2008/layout/VerticalCurvedList"/>
    <dgm:cxn modelId="{C51A0576-09E4-6C48-B06A-41FE7A81D855}" srcId="{957595A1-C507-8047-9610-9D35584EE85C}" destId="{E96C1255-70E5-9C4F-A386-BEA7F4187857}" srcOrd="3" destOrd="0" parTransId="{06742407-3414-664D-ABB0-1BEABBCDC116}" sibTransId="{0A7731CF-92E3-B445-97FD-BBF6A63E2FF4}"/>
    <dgm:cxn modelId="{1D3A599C-732B-4F48-A8D8-9F8BEA0E41EA}" type="presOf" srcId="{E7413E07-3D9D-974B-AAA0-4F97DD8CD880}" destId="{52A8EEDC-673A-1D4E-8123-77779A5698A3}" srcOrd="0" destOrd="0" presId="urn:microsoft.com/office/officeart/2008/layout/VerticalCurvedList"/>
    <dgm:cxn modelId="{2A8C22A4-40B0-384C-80A8-A794B86CFEBF}" srcId="{957595A1-C507-8047-9610-9D35584EE85C}" destId="{E7413E07-3D9D-974B-AAA0-4F97DD8CD880}" srcOrd="4" destOrd="0" parTransId="{6FF26814-BF0A-FF47-8447-B99B86B47B27}" sibTransId="{C37CF11C-C5B7-FC4D-A9EB-6825805DE181}"/>
    <dgm:cxn modelId="{E2C47FB8-09A9-F74F-AFB2-6E5D10B11982}" type="presOf" srcId="{343C3383-4F1B-6440-B10F-A76522F32377}" destId="{AEECCDE4-3DFA-BC46-A5DE-641FF0DA0EDB}" srcOrd="0" destOrd="0" presId="urn:microsoft.com/office/officeart/2008/layout/VerticalCurvedList"/>
    <dgm:cxn modelId="{9E9D6FC4-48E9-9244-BAA3-2EA696C22571}" srcId="{957595A1-C507-8047-9610-9D35584EE85C}" destId="{343C3383-4F1B-6440-B10F-A76522F32377}" srcOrd="1" destOrd="0" parTransId="{D7908690-4EA5-FF47-921D-E8E16F39722A}" sibTransId="{5948B90C-930D-1047-89FA-140E40B6ADAC}"/>
    <dgm:cxn modelId="{BB636DF2-AE1A-2E40-B47B-E965EB9A5E76}" srcId="{957595A1-C507-8047-9610-9D35584EE85C}" destId="{97FA599B-225F-7648-8CAC-BCED84288451}" srcOrd="0" destOrd="0" parTransId="{52FED608-19F9-724C-858C-668288C2D148}" sibTransId="{8FF11B5E-5A0E-A841-B9D5-D9E461DE74B7}"/>
    <dgm:cxn modelId="{94F479F3-BF25-E245-9D9C-8F618C87F801}" srcId="{957595A1-C507-8047-9610-9D35584EE85C}" destId="{376B460B-8DF0-DB46-93D0-398E8D885671}" srcOrd="2" destOrd="0" parTransId="{791F899B-498A-B74D-8668-5AEF71A8F707}" sibTransId="{8E5E245F-F0B5-D144-BC3E-001721436D9F}"/>
    <dgm:cxn modelId="{94B6C3E4-2D53-A347-AF7F-D6F3092355D8}" type="presParOf" srcId="{2CFBAE12-A088-6F40-874F-4BD4512D893A}" destId="{70260EB5-874D-8A42-8296-2FBD72210413}" srcOrd="0" destOrd="0" presId="urn:microsoft.com/office/officeart/2008/layout/VerticalCurvedList"/>
    <dgm:cxn modelId="{D471A110-7928-E143-ACE5-D3C90214AEE7}" type="presParOf" srcId="{70260EB5-874D-8A42-8296-2FBD72210413}" destId="{281F6528-1430-5D40-B651-36B507DC71F2}" srcOrd="0" destOrd="0" presId="urn:microsoft.com/office/officeart/2008/layout/VerticalCurvedList"/>
    <dgm:cxn modelId="{23B192EB-2B64-0040-B5C6-58A7243FA24A}" type="presParOf" srcId="{281F6528-1430-5D40-B651-36B507DC71F2}" destId="{6FADE7AA-ECF9-4F41-B3F9-582D4BFE924A}" srcOrd="0" destOrd="0" presId="urn:microsoft.com/office/officeart/2008/layout/VerticalCurvedList"/>
    <dgm:cxn modelId="{E70B6335-964E-C24E-B8AC-1619D899F002}" type="presParOf" srcId="{281F6528-1430-5D40-B651-36B507DC71F2}" destId="{BD2F6575-712B-8D43-986E-52D04E64D19B}" srcOrd="1" destOrd="0" presId="urn:microsoft.com/office/officeart/2008/layout/VerticalCurvedList"/>
    <dgm:cxn modelId="{27368120-4ACF-2446-B563-A47FE85CF3FE}" type="presParOf" srcId="{281F6528-1430-5D40-B651-36B507DC71F2}" destId="{A4C48377-E777-624B-A2E5-40BAA371EC0C}" srcOrd="2" destOrd="0" presId="urn:microsoft.com/office/officeart/2008/layout/VerticalCurvedList"/>
    <dgm:cxn modelId="{F501ED6A-E8FC-1943-9DF6-FCC24B13A02E}" type="presParOf" srcId="{281F6528-1430-5D40-B651-36B507DC71F2}" destId="{FCF19628-3ECA-5C45-9ADB-81BDD388394A}" srcOrd="3" destOrd="0" presId="urn:microsoft.com/office/officeart/2008/layout/VerticalCurvedList"/>
    <dgm:cxn modelId="{E1D8EB6E-4F95-BD4E-A126-9FD6CD11D255}" type="presParOf" srcId="{70260EB5-874D-8A42-8296-2FBD72210413}" destId="{D9BF210A-5302-1C4A-A9BA-EA24A4306901}" srcOrd="1" destOrd="0" presId="urn:microsoft.com/office/officeart/2008/layout/VerticalCurvedList"/>
    <dgm:cxn modelId="{39AE56B9-A60E-DE4C-9490-DF23219DBC92}" type="presParOf" srcId="{70260EB5-874D-8A42-8296-2FBD72210413}" destId="{A9938A4F-F9EF-E343-B8DC-6DAEE972CD79}" srcOrd="2" destOrd="0" presId="urn:microsoft.com/office/officeart/2008/layout/VerticalCurvedList"/>
    <dgm:cxn modelId="{1DF11C85-BCB6-D144-894E-FE060583D2A7}" type="presParOf" srcId="{A9938A4F-F9EF-E343-B8DC-6DAEE972CD79}" destId="{497BCE4C-18E3-3A4C-98DD-1D471E118A32}" srcOrd="0" destOrd="0" presId="urn:microsoft.com/office/officeart/2008/layout/VerticalCurvedList"/>
    <dgm:cxn modelId="{FDA02C53-A4CF-7541-9A47-0C5BB7145C71}" type="presParOf" srcId="{70260EB5-874D-8A42-8296-2FBD72210413}" destId="{AEECCDE4-3DFA-BC46-A5DE-641FF0DA0EDB}" srcOrd="3" destOrd="0" presId="urn:microsoft.com/office/officeart/2008/layout/VerticalCurvedList"/>
    <dgm:cxn modelId="{A0604646-0B1E-514F-9739-0812A82DD65C}" type="presParOf" srcId="{70260EB5-874D-8A42-8296-2FBD72210413}" destId="{BF98DFE7-5914-E24E-935A-E1350EDCD741}" srcOrd="4" destOrd="0" presId="urn:microsoft.com/office/officeart/2008/layout/VerticalCurvedList"/>
    <dgm:cxn modelId="{35F28767-6B86-554D-8691-BA16AD524E3F}" type="presParOf" srcId="{BF98DFE7-5914-E24E-935A-E1350EDCD741}" destId="{39EDE2B2-BF20-6246-A28B-2703814DED75}" srcOrd="0" destOrd="0" presId="urn:microsoft.com/office/officeart/2008/layout/VerticalCurvedList"/>
    <dgm:cxn modelId="{C8032F35-87E2-8543-AC13-C924ECA45CDC}" type="presParOf" srcId="{70260EB5-874D-8A42-8296-2FBD72210413}" destId="{4D7D2BFE-8A75-F34F-A7A0-6E32AAAC2944}" srcOrd="5" destOrd="0" presId="urn:microsoft.com/office/officeart/2008/layout/VerticalCurvedList"/>
    <dgm:cxn modelId="{DE2AC8FF-062F-D448-8280-D66FAC1C1950}" type="presParOf" srcId="{70260EB5-874D-8A42-8296-2FBD72210413}" destId="{9EC350E8-2C70-D841-B9F5-7EDAAA9E89CD}" srcOrd="6" destOrd="0" presId="urn:microsoft.com/office/officeart/2008/layout/VerticalCurvedList"/>
    <dgm:cxn modelId="{8086D5FE-AE47-7E46-BC12-5C3C4E548F12}" type="presParOf" srcId="{9EC350E8-2C70-D841-B9F5-7EDAAA9E89CD}" destId="{8C971B9A-1722-1042-87CC-6B965339445E}" srcOrd="0" destOrd="0" presId="urn:microsoft.com/office/officeart/2008/layout/VerticalCurvedList"/>
    <dgm:cxn modelId="{2921CD84-DD53-4644-A0E9-A55C22938F97}" type="presParOf" srcId="{70260EB5-874D-8A42-8296-2FBD72210413}" destId="{E69484ED-07B4-BC46-965E-D9EE12BA73C5}" srcOrd="7" destOrd="0" presId="urn:microsoft.com/office/officeart/2008/layout/VerticalCurvedList"/>
    <dgm:cxn modelId="{4E21789E-EB63-714D-8A71-3B1E7080884F}" type="presParOf" srcId="{70260EB5-874D-8A42-8296-2FBD72210413}" destId="{91CA9A2D-7DDF-F74D-8C15-71A4ED052831}" srcOrd="8" destOrd="0" presId="urn:microsoft.com/office/officeart/2008/layout/VerticalCurvedList"/>
    <dgm:cxn modelId="{2FF7BF80-8DA4-1D4F-BE85-4B2BBCA79AFF}" type="presParOf" srcId="{91CA9A2D-7DDF-F74D-8C15-71A4ED052831}" destId="{D6DAC3FF-91A5-1C45-AC18-A81557BDFAC0}" srcOrd="0" destOrd="0" presId="urn:microsoft.com/office/officeart/2008/layout/VerticalCurvedList"/>
    <dgm:cxn modelId="{62346EA2-A0C2-A940-A216-47C66DE6D3CF}" type="presParOf" srcId="{70260EB5-874D-8A42-8296-2FBD72210413}" destId="{52A8EEDC-673A-1D4E-8123-77779A5698A3}" srcOrd="9" destOrd="0" presId="urn:microsoft.com/office/officeart/2008/layout/VerticalCurvedList"/>
    <dgm:cxn modelId="{24E96F90-E823-AE46-8AA6-D2D43ACA908A}" type="presParOf" srcId="{70260EB5-874D-8A42-8296-2FBD72210413}" destId="{E95315B6-B3BF-7F40-AA89-AAA932CD6029}" srcOrd="10" destOrd="0" presId="urn:microsoft.com/office/officeart/2008/layout/VerticalCurvedList"/>
    <dgm:cxn modelId="{F18CC90C-1A02-0549-8862-EDBE6651E2A5}" type="presParOf" srcId="{E95315B6-B3BF-7F40-AA89-AAA932CD6029}" destId="{B69D5EBB-49C5-1347-94B7-C5ACDECC4A01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D2F6575-712B-8D43-986E-52D04E64D19B}">
      <dsp:nvSpPr>
        <dsp:cNvPr id="0" name=""/>
        <dsp:cNvSpPr/>
      </dsp:nvSpPr>
      <dsp:spPr>
        <a:xfrm>
          <a:off x="-5413343" y="-828918"/>
          <a:ext cx="6445737" cy="6445737"/>
        </a:xfrm>
        <a:prstGeom prst="blockArc">
          <a:avLst>
            <a:gd name="adj1" fmla="val 18900000"/>
            <a:gd name="adj2" fmla="val 2700000"/>
            <a:gd name="adj3" fmla="val 335"/>
          </a:avLst>
        </a:prstGeom>
        <a:noFill/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9BF210A-5302-1C4A-A9BA-EA24A4306901}">
      <dsp:nvSpPr>
        <dsp:cNvPr id="0" name=""/>
        <dsp:cNvSpPr/>
      </dsp:nvSpPr>
      <dsp:spPr>
        <a:xfrm>
          <a:off x="451430" y="299147"/>
          <a:ext cx="7127349" cy="598679"/>
        </a:xfrm>
        <a:prstGeom prst="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75201" tIns="63500" rIns="63500" bIns="6350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/>
            <a:t>Training and Community Mobilization</a:t>
          </a:r>
        </a:p>
      </dsp:txBody>
      <dsp:txXfrm>
        <a:off x="451430" y="299147"/>
        <a:ext cx="7127349" cy="598679"/>
      </dsp:txXfrm>
    </dsp:sp>
    <dsp:sp modelId="{497BCE4C-18E3-3A4C-98DD-1D471E118A32}">
      <dsp:nvSpPr>
        <dsp:cNvPr id="0" name=""/>
        <dsp:cNvSpPr/>
      </dsp:nvSpPr>
      <dsp:spPr>
        <a:xfrm>
          <a:off x="77256" y="224313"/>
          <a:ext cx="748348" cy="748348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EECCDE4-3DFA-BC46-A5DE-641FF0DA0EDB}">
      <dsp:nvSpPr>
        <dsp:cNvPr id="0" name=""/>
        <dsp:cNvSpPr/>
      </dsp:nvSpPr>
      <dsp:spPr>
        <a:xfrm>
          <a:off x="880426" y="1196879"/>
          <a:ext cx="6698353" cy="598679"/>
        </a:xfrm>
        <a:prstGeom prst="rect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75201" tIns="63500" rIns="63500" bIns="6350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/>
            <a:t>IXP Infrastructure Development</a:t>
          </a:r>
        </a:p>
      </dsp:txBody>
      <dsp:txXfrm>
        <a:off x="880426" y="1196879"/>
        <a:ext cx="6698353" cy="598679"/>
      </dsp:txXfrm>
    </dsp:sp>
    <dsp:sp modelId="{39EDE2B2-BF20-6246-A28B-2703814DED75}">
      <dsp:nvSpPr>
        <dsp:cNvPr id="0" name=""/>
        <dsp:cNvSpPr/>
      </dsp:nvSpPr>
      <dsp:spPr>
        <a:xfrm>
          <a:off x="506252" y="1122044"/>
          <a:ext cx="748348" cy="748348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4D7D2BFE-8A75-F34F-A7A0-6E32AAAC2944}">
      <dsp:nvSpPr>
        <dsp:cNvPr id="0" name=""/>
        <dsp:cNvSpPr/>
      </dsp:nvSpPr>
      <dsp:spPr>
        <a:xfrm>
          <a:off x="1012094" y="2094610"/>
          <a:ext cx="6566686" cy="598679"/>
        </a:xfrm>
        <a:prstGeom prst="rect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75201" tIns="63500" rIns="63500" bIns="6350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/>
            <a:t>Peering Community Development</a:t>
          </a:r>
        </a:p>
      </dsp:txBody>
      <dsp:txXfrm>
        <a:off x="1012094" y="2094610"/>
        <a:ext cx="6566686" cy="598679"/>
      </dsp:txXfrm>
    </dsp:sp>
    <dsp:sp modelId="{8C971B9A-1722-1042-87CC-6B965339445E}">
      <dsp:nvSpPr>
        <dsp:cNvPr id="0" name=""/>
        <dsp:cNvSpPr/>
      </dsp:nvSpPr>
      <dsp:spPr>
        <a:xfrm>
          <a:off x="637919" y="2019775"/>
          <a:ext cx="748348" cy="748348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E69484ED-07B4-BC46-965E-D9EE12BA73C5}">
      <dsp:nvSpPr>
        <dsp:cNvPr id="0" name=""/>
        <dsp:cNvSpPr/>
      </dsp:nvSpPr>
      <dsp:spPr>
        <a:xfrm>
          <a:off x="880426" y="2992341"/>
          <a:ext cx="6698353" cy="598679"/>
        </a:xfrm>
        <a:prstGeom prst="rect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75201" tIns="63500" rIns="63500" bIns="6350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/>
            <a:t>Catalyzing Content Growth</a:t>
          </a:r>
        </a:p>
      </dsp:txBody>
      <dsp:txXfrm>
        <a:off x="880426" y="2992341"/>
        <a:ext cx="6698353" cy="598679"/>
      </dsp:txXfrm>
    </dsp:sp>
    <dsp:sp modelId="{D6DAC3FF-91A5-1C45-AC18-A81557BDFAC0}">
      <dsp:nvSpPr>
        <dsp:cNvPr id="0" name=""/>
        <dsp:cNvSpPr/>
      </dsp:nvSpPr>
      <dsp:spPr>
        <a:xfrm>
          <a:off x="506252" y="2917506"/>
          <a:ext cx="748348" cy="748348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2A8EEDC-673A-1D4E-8123-77779A5698A3}">
      <dsp:nvSpPr>
        <dsp:cNvPr id="0" name=""/>
        <dsp:cNvSpPr/>
      </dsp:nvSpPr>
      <dsp:spPr>
        <a:xfrm>
          <a:off x="451430" y="3890072"/>
          <a:ext cx="7127349" cy="598679"/>
        </a:xfrm>
        <a:prstGeom prst="rect">
          <a:avLst/>
        </a:prstGeom>
        <a:solidFill>
          <a:schemeClr val="accent6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75201" tIns="63500" rIns="63500" bIns="6350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/>
            <a:t>Measurements and Studies</a:t>
          </a:r>
        </a:p>
      </dsp:txBody>
      <dsp:txXfrm>
        <a:off x="451430" y="3890072"/>
        <a:ext cx="7127349" cy="598679"/>
      </dsp:txXfrm>
    </dsp:sp>
    <dsp:sp modelId="{B69D5EBB-49C5-1347-94B7-C5ACDECC4A01}">
      <dsp:nvSpPr>
        <dsp:cNvPr id="0" name=""/>
        <dsp:cNvSpPr/>
      </dsp:nvSpPr>
      <dsp:spPr>
        <a:xfrm>
          <a:off x="77256" y="3815238"/>
          <a:ext cx="748348" cy="748348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6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BE98BAE-C84A-694A-898B-5CF88760D6F5}" type="datetimeFigureOut">
              <a:rPr lang="en-US" smtClean="0"/>
              <a:t>6/23/21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F2F491E-6BDF-894F-89D9-4BED6DF379E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3700202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 dirty="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en-GB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charset="0"/>
              </a:defRPr>
            </a:lvl1pPr>
          </a:lstStyle>
          <a:p>
            <a:fld id="{E74FA06C-4A8C-0E48-B922-007B77153C27}" type="datetimeFigureOut">
              <a:rPr lang="en-GB" altLang="en-US"/>
              <a:pPr/>
              <a:t>23/06/2021</a:t>
            </a:fld>
            <a:endParaRPr lang="en-GB" alt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GB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 dirty="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charset="0"/>
              </a:defRPr>
            </a:lvl1pPr>
          </a:lstStyle>
          <a:p>
            <a:fld id="{B620D7F3-EDE1-C147-A04A-D4416A638280}" type="slidenum">
              <a:rPr lang="en-GB" altLang="en-US"/>
              <a:pPr/>
              <a:t>‹#›</a:t>
            </a:fld>
            <a:endParaRPr lang="en-GB" altLang="en-US" dirty="0"/>
          </a:p>
        </p:txBody>
      </p:sp>
    </p:spTree>
    <p:extLst>
      <p:ext uri="{BB962C8B-B14F-4D97-AF65-F5344CB8AC3E}">
        <p14:creationId xmlns:p14="http://schemas.microsoft.com/office/powerpoint/2010/main" val="192066350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-128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-128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5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</p:sp>
      <p:sp>
        <p:nvSpPr>
          <p:cNvPr id="7270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=""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en-GB" altLang="en-US" dirty="0"/>
          </a:p>
        </p:txBody>
      </p:sp>
      <p:sp>
        <p:nvSpPr>
          <p:cNvPr id="7270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9pPr>
          </a:lstStyle>
          <a:p>
            <a:fld id="{FB4F9BF6-D3B1-944E-933E-B1B31B3498E1}" type="slidenum">
              <a:rPr lang="en-GB" altLang="en-US">
                <a:latin typeface="Calibri" charset="0"/>
              </a:rPr>
              <a:pPr/>
              <a:t>2</a:t>
            </a:fld>
            <a:endParaRPr lang="en-GB" altLang="en-US" dirty="0">
              <a:latin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1785220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2C9C2C6-C25F-EB48-BC53-3844292109F2}" type="slidenum">
              <a:rPr lang="en-US"/>
              <a:pPr/>
              <a:t>3</a:t>
            </a:fld>
            <a:endParaRPr lang="en-US"/>
          </a:p>
        </p:txBody>
      </p:sp>
      <p:sp>
        <p:nvSpPr>
          <p:cNvPr id="47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7.emf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8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020 Cover-Blue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10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29813" y="2970213"/>
            <a:ext cx="1728787" cy="576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39999" y="3355200"/>
            <a:ext cx="11109600" cy="45672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lang="en-GB" sz="2800" dirty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1pPr>
          </a:lstStyle>
          <a:p>
            <a:pPr lvl="0"/>
            <a:r>
              <a:rPr lang="en-US"/>
              <a:t>Click to edit Master subtitle style</a:t>
            </a:r>
            <a:endParaRPr lang="en-GB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0000" y="2856637"/>
            <a:ext cx="11109600" cy="503215"/>
          </a:xfrm>
        </p:spPr>
        <p:txBody>
          <a:bodyPr/>
          <a:lstStyle>
            <a:lvl1pPr algn="l">
              <a:lnSpc>
                <a:spcPct val="109000"/>
              </a:lnSpc>
              <a:defRPr sz="3200">
                <a:solidFill>
                  <a:srgbClr val="EEF2EC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5605544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15" name="Text Placeholder 9"/>
          <p:cNvSpPr>
            <a:spLocks noGrp="1"/>
          </p:cNvSpPr>
          <p:nvPr>
            <p:ph type="body" sz="quarter" idx="11"/>
          </p:nvPr>
        </p:nvSpPr>
        <p:spPr>
          <a:xfrm>
            <a:off x="540000" y="573969"/>
            <a:ext cx="4097551" cy="270074"/>
          </a:xfrm>
          <a:prstGeom prst="rect">
            <a:avLst/>
          </a:prstGeom>
        </p:spPr>
        <p:txBody>
          <a:bodyPr>
            <a:spAutoFit/>
          </a:bodyPr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  <a:latin typeface="+mn-lt"/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825360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020 Blue divider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8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40000" y="4279119"/>
            <a:ext cx="5715734" cy="805092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lang="en-GB" sz="2400" dirty="0">
                <a:solidFill>
                  <a:srgbClr val="EEF2EC"/>
                </a:solidFill>
                <a:latin typeface="+mn-lt"/>
                <a:ea typeface="+mj-ea"/>
                <a:cs typeface="+mj-cs"/>
              </a:defRPr>
            </a:lvl1pPr>
          </a:lstStyle>
          <a:p>
            <a:pPr lvl="0"/>
            <a:r>
              <a:rPr lang="en-US"/>
              <a:t>Click to edit Master subtitle style</a:t>
            </a:r>
            <a:endParaRPr lang="en-GB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0000" y="2461259"/>
            <a:ext cx="11127883" cy="768224"/>
          </a:xfrm>
        </p:spPr>
        <p:txBody>
          <a:bodyPr/>
          <a:lstStyle>
            <a:lvl1pPr algn="l">
              <a:lnSpc>
                <a:spcPct val="104000"/>
              </a:lnSpc>
              <a:defRPr sz="4800">
                <a:solidFill>
                  <a:srgbClr val="EEF2EC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6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4B8AB820-61DF-364A-B4AF-D19149734C14}" type="slidenum">
              <a:rPr lang="uk-UA" altLang="en-US"/>
              <a:pPr/>
              <a:t>‹#›</a:t>
            </a:fld>
            <a:endParaRPr lang="uk-UA" altLang="en-US" dirty="0"/>
          </a:p>
        </p:txBody>
      </p:sp>
    </p:spTree>
    <p:extLst>
      <p:ext uri="{BB962C8B-B14F-4D97-AF65-F5344CB8AC3E}">
        <p14:creationId xmlns:p14="http://schemas.microsoft.com/office/powerpoint/2010/main" val="7612388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020 Purple divider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40000" y="4279119"/>
            <a:ext cx="5715734" cy="805092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lang="en-GB" sz="2400" dirty="0">
                <a:solidFill>
                  <a:srgbClr val="EEF2EC"/>
                </a:solidFill>
                <a:latin typeface="+mn-lt"/>
                <a:ea typeface="+mj-ea"/>
                <a:cs typeface="+mj-cs"/>
              </a:defRPr>
            </a:lvl1pPr>
          </a:lstStyle>
          <a:p>
            <a:pPr lvl="0"/>
            <a:r>
              <a:rPr lang="en-US"/>
              <a:t>Click to edit Master subtitle style</a:t>
            </a:r>
            <a:endParaRPr lang="en-GB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0000" y="2461259"/>
            <a:ext cx="11127883" cy="768224"/>
          </a:xfrm>
        </p:spPr>
        <p:txBody>
          <a:bodyPr/>
          <a:lstStyle>
            <a:lvl1pPr algn="l">
              <a:lnSpc>
                <a:spcPct val="104000"/>
              </a:lnSpc>
              <a:defRPr sz="4800">
                <a:solidFill>
                  <a:srgbClr val="EEF2EC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6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68C4A143-42F1-CD4D-A024-23DD4025078D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7" name="Picture 8">
            <a:extLst>
              <a:ext uri="{FF2B5EF4-FFF2-40B4-BE49-F238E27FC236}">
                <a16:creationId xmlns:a16="http://schemas.microsoft.com/office/drawing/2014/main" id="{AAD63A5D-185C-7846-A53C-614F02C0FD1D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811995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020 Orange divider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40000" y="4279119"/>
            <a:ext cx="5715734" cy="805092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lang="en-GB" sz="2400" dirty="0">
                <a:solidFill>
                  <a:srgbClr val="EEF2EC"/>
                </a:solidFill>
                <a:latin typeface="+mn-lt"/>
                <a:ea typeface="+mj-ea"/>
                <a:cs typeface="+mj-cs"/>
              </a:defRPr>
            </a:lvl1pPr>
          </a:lstStyle>
          <a:p>
            <a:pPr lvl="0"/>
            <a:r>
              <a:rPr lang="en-US"/>
              <a:t>Click to edit Master subtitle style</a:t>
            </a:r>
            <a:endParaRPr lang="en-GB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0000" y="2461259"/>
            <a:ext cx="11127883" cy="768224"/>
          </a:xfrm>
        </p:spPr>
        <p:txBody>
          <a:bodyPr/>
          <a:lstStyle>
            <a:lvl1pPr algn="l">
              <a:lnSpc>
                <a:spcPct val="104000"/>
              </a:lnSpc>
              <a:defRPr sz="4800">
                <a:solidFill>
                  <a:srgbClr val="EEF2EC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6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3FB79B9C-4BB8-F94D-A304-79486E9E65B1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7" name="Picture 8">
            <a:extLst>
              <a:ext uri="{FF2B5EF4-FFF2-40B4-BE49-F238E27FC236}">
                <a16:creationId xmlns:a16="http://schemas.microsoft.com/office/drawing/2014/main" id="{DBFBF284-62F4-5E42-970E-B855F0BDB201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05875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020 Quote/statement-Blue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Content Placeholder 2"/>
          <p:cNvSpPr>
            <a:spLocks noGrp="1"/>
          </p:cNvSpPr>
          <p:nvPr>
            <p:ph idx="1" hasCustomPrompt="1"/>
          </p:nvPr>
        </p:nvSpPr>
        <p:spPr>
          <a:xfrm>
            <a:off x="533250" y="525600"/>
            <a:ext cx="11129022" cy="5572800"/>
          </a:xfrm>
          <a:prstGeom prst="rect">
            <a:avLst/>
          </a:prstGeom>
        </p:spPr>
        <p:txBody>
          <a:bodyPr anchor="ctr"/>
          <a:lstStyle>
            <a:lvl1pPr algn="ctr">
              <a:lnSpc>
                <a:spcPct val="110000"/>
              </a:lnSpc>
              <a:spcAft>
                <a:spcPts val="2000"/>
              </a:spcAft>
              <a:defRPr sz="3600" b="0" i="0" spc="50" baseline="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ctr">
              <a:lnSpc>
                <a:spcPct val="110000"/>
              </a:lnSpc>
              <a:buNone/>
              <a:defRPr b="0" i="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2pPr>
            <a:lvl3pPr>
              <a:spcAft>
                <a:spcPts val="1500"/>
              </a:spcAft>
              <a:defRPr/>
            </a:lvl3pPr>
          </a:lstStyle>
          <a:p>
            <a:pPr lvl="0"/>
            <a:r>
              <a:rPr lang="en-US" dirty="0"/>
              <a:t>Large quote or statement style</a:t>
            </a:r>
          </a:p>
          <a:p>
            <a:pPr lvl="1"/>
            <a:r>
              <a:rPr lang="en-US" dirty="0"/>
              <a:t>Supporting content</a:t>
            </a:r>
            <a:endParaRPr lang="en-GB" dirty="0"/>
          </a:p>
        </p:txBody>
      </p:sp>
      <p:sp>
        <p:nvSpPr>
          <p:cNvPr id="5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DBE5F007-28FD-B845-A833-24BC97E499D9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6" name="Picture 8">
            <a:extLst>
              <a:ext uri="{FF2B5EF4-FFF2-40B4-BE49-F238E27FC236}">
                <a16:creationId xmlns:a16="http://schemas.microsoft.com/office/drawing/2014/main" id="{5E54D404-FC62-E240-A7DC-5792F7E606BB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720351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Text 1 column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9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>
              <a:defRPr/>
            </a:lvl1pPr>
          </a:lstStyle>
          <a:p>
            <a:fld id="{9EE1D23A-55C4-7542-8A1B-C225D7430AAE}" type="slidenum">
              <a:rPr lang="uk-UA" altLang="en-US"/>
              <a:pPr/>
              <a:t>‹#›</a:t>
            </a:fld>
            <a:endParaRPr lang="uk-UA" altLang="en-US" dirty="0"/>
          </a:p>
        </p:txBody>
      </p:sp>
      <p:sp>
        <p:nvSpPr>
          <p:cNvPr id="7" name="Title Placeholder 1">
            <a:extLst>
              <a:ext uri="{FF2B5EF4-FFF2-40B4-BE49-F238E27FC236}">
                <a16:creationId xmlns:a16="http://schemas.microsoft.com/office/drawing/2014/main" id="{5E24E27E-0335-C040-964E-00B0803EB3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1338" y="566738"/>
            <a:ext cx="11109600" cy="783035"/>
          </a:xfrm>
          <a:prstGeom prst="rect">
            <a:avLst/>
          </a:prstGeom>
        </p:spPr>
        <p:txBody>
          <a:bodyPr vert="horz" wrap="square" lIns="0" tIns="0" rIns="0" bIns="0" rtlCol="0" anchor="t" anchorCtr="0">
            <a:noAutofit/>
          </a:bodyPr>
          <a:lstStyle/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16" name="Content Placeholder 15">
            <a:extLst>
              <a:ext uri="{FF2B5EF4-FFF2-40B4-BE49-F238E27FC236}">
                <a16:creationId xmlns:a16="http://schemas.microsoft.com/office/drawing/2014/main" id="{78D5320E-8DB1-2E49-B12F-1FDE464BBB8C}"/>
              </a:ext>
            </a:extLst>
          </p:cNvPr>
          <p:cNvSpPr>
            <a:spLocks noGrp="1"/>
          </p:cNvSpPr>
          <p:nvPr>
            <p:ph sz="quarter" idx="16"/>
          </p:nvPr>
        </p:nvSpPr>
        <p:spPr>
          <a:xfrm>
            <a:off x="541338" y="1572769"/>
            <a:ext cx="11120437" cy="4270820"/>
          </a:xfrm>
        </p:spPr>
        <p:txBody>
          <a:bodyPr>
            <a:no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73377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Text 2 column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0976" y="567101"/>
            <a:ext cx="11121296" cy="795355"/>
          </a:xfrm>
        </p:spPr>
        <p:txBody>
          <a:bodyPr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8" name="Slide Number Placeholder 9"/>
          <p:cNvSpPr>
            <a:spLocks noGrp="1"/>
          </p:cNvSpPr>
          <p:nvPr>
            <p:ph type="sldNum" sz="quarter" idx="19"/>
          </p:nvPr>
        </p:nvSpPr>
        <p:spPr/>
        <p:txBody>
          <a:bodyPr/>
          <a:lstStyle>
            <a:lvl1pPr>
              <a:defRPr/>
            </a:lvl1pPr>
          </a:lstStyle>
          <a:p>
            <a:fld id="{761E0F2E-4DC0-BB41-853A-E92710F05ADB}" type="slidenum">
              <a:rPr lang="uk-UA" altLang="en-US"/>
              <a:pPr/>
              <a:t>‹#›</a:t>
            </a:fld>
            <a:endParaRPr lang="uk-UA" alt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164F4DD-FEA2-9749-A8C9-B58C84990019}"/>
              </a:ext>
            </a:extLst>
          </p:cNvPr>
          <p:cNvSpPr>
            <a:spLocks noGrp="1"/>
          </p:cNvSpPr>
          <p:nvPr>
            <p:ph sz="quarter" idx="20"/>
          </p:nvPr>
        </p:nvSpPr>
        <p:spPr>
          <a:xfrm>
            <a:off x="540976" y="1572324"/>
            <a:ext cx="5347760" cy="372268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651CE50-CD5D-B944-9503-6CDA04309A61}"/>
              </a:ext>
            </a:extLst>
          </p:cNvPr>
          <p:cNvSpPr>
            <a:spLocks noGrp="1"/>
          </p:cNvSpPr>
          <p:nvPr>
            <p:ph sz="quarter" idx="21"/>
          </p:nvPr>
        </p:nvSpPr>
        <p:spPr>
          <a:xfrm>
            <a:off x="6302792" y="1572325"/>
            <a:ext cx="5346664" cy="3722687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26619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Text + Large image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/>
          <p:cNvSpPr>
            <a:spLocks noGrp="1"/>
          </p:cNvSpPr>
          <p:nvPr>
            <p:ph type="pic" sz="quarter" idx="19"/>
          </p:nvPr>
        </p:nvSpPr>
        <p:spPr>
          <a:xfrm>
            <a:off x="6168855" y="0"/>
            <a:ext cx="6023145" cy="6857999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noProof="0"/>
              <a:t>Click icon to add picture</a:t>
            </a:r>
            <a:endParaRPr lang="en-GB" noProof="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0977" y="567101"/>
            <a:ext cx="5483696" cy="613999"/>
          </a:xfrm>
        </p:spPr>
        <p:txBody>
          <a:bodyPr rIns="0"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21"/>
          </p:nvPr>
        </p:nvSpPr>
        <p:spPr/>
        <p:txBody>
          <a:bodyPr/>
          <a:lstStyle>
            <a:lvl1pPr>
              <a:defRPr/>
            </a:lvl1pPr>
          </a:lstStyle>
          <a:p>
            <a:fld id="{C2CDEF37-006E-254D-A210-0434C0C6BB13}" type="slidenum">
              <a:rPr lang="uk-UA" altLang="en-US"/>
              <a:pPr/>
              <a:t>‹#›</a:t>
            </a:fld>
            <a:endParaRPr lang="uk-UA" alt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57AFB3F-5BA0-B747-AF63-D27923E51CBF}"/>
              </a:ext>
            </a:extLst>
          </p:cNvPr>
          <p:cNvSpPr>
            <a:spLocks noGrp="1"/>
          </p:cNvSpPr>
          <p:nvPr>
            <p:ph sz="quarter" idx="22"/>
          </p:nvPr>
        </p:nvSpPr>
        <p:spPr>
          <a:xfrm>
            <a:off x="540583" y="1572769"/>
            <a:ext cx="5411788" cy="442569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371469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2020 Text + Large image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46371" y="567101"/>
            <a:ext cx="5483696" cy="613999"/>
          </a:xfrm>
        </p:spPr>
        <p:txBody>
          <a:bodyPr rIns="0"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21"/>
          </p:nvPr>
        </p:nvSpPr>
        <p:spPr/>
        <p:txBody>
          <a:bodyPr/>
          <a:lstStyle>
            <a:lvl1pPr>
              <a:defRPr/>
            </a:lvl1pPr>
          </a:lstStyle>
          <a:p>
            <a:fld id="{C2CDEF37-006E-254D-A210-0434C0C6BB13}" type="slidenum">
              <a:rPr lang="uk-UA" altLang="en-US"/>
              <a:pPr/>
              <a:t>‹#›</a:t>
            </a:fld>
            <a:endParaRPr lang="uk-UA" alt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57AFB3F-5BA0-B747-AF63-D27923E51CBF}"/>
              </a:ext>
            </a:extLst>
          </p:cNvPr>
          <p:cNvSpPr>
            <a:spLocks noGrp="1"/>
          </p:cNvSpPr>
          <p:nvPr>
            <p:ph sz="quarter" idx="22"/>
          </p:nvPr>
        </p:nvSpPr>
        <p:spPr>
          <a:xfrm>
            <a:off x="6345977" y="1572769"/>
            <a:ext cx="5411788" cy="442569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6983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S’impliquer - 2020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9762ADA9-0755-1F48-8532-9AFBBB73FAAF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048DBFB5-779D-3E4A-834C-E871C3DF315A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Picture Placeholder 4">
            <a:extLst>
              <a:ext uri="{FF2B5EF4-FFF2-40B4-BE49-F238E27FC236}">
                <a16:creationId xmlns:a16="http://schemas.microsoft.com/office/drawing/2014/main" id="{5284FA99-1CE7-0746-A8C3-84372E96D18A}"/>
              </a:ext>
            </a:extLst>
          </p:cNvPr>
          <p:cNvSpPr>
            <a:spLocks noGrp="1"/>
          </p:cNvSpPr>
          <p:nvPr>
            <p:ph type="pic" sz="quarter" idx="19"/>
          </p:nvPr>
        </p:nvSpPr>
        <p:spPr>
          <a:xfrm>
            <a:off x="0" y="0"/>
            <a:ext cx="6023145" cy="6857999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noProof="0"/>
              <a:t>Click icon to add picture</a:t>
            </a:r>
            <a:endParaRPr lang="en-GB" noProof="0" dirty="0"/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EB2316BB-1A8F-FE42-8909-C246E573DF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46371" y="567101"/>
            <a:ext cx="5483696" cy="613999"/>
          </a:xfrm>
        </p:spPr>
        <p:txBody>
          <a:bodyPr rIns="0"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16" name="Content Placeholder 3">
            <a:extLst>
              <a:ext uri="{FF2B5EF4-FFF2-40B4-BE49-F238E27FC236}">
                <a16:creationId xmlns:a16="http://schemas.microsoft.com/office/drawing/2014/main" id="{1A43F186-E228-FC46-B6F6-3DD86889A9FA}"/>
              </a:ext>
            </a:extLst>
          </p:cNvPr>
          <p:cNvSpPr>
            <a:spLocks noGrp="1"/>
          </p:cNvSpPr>
          <p:nvPr>
            <p:ph sz="quarter" idx="22"/>
          </p:nvPr>
        </p:nvSpPr>
        <p:spPr>
          <a:xfrm>
            <a:off x="6345977" y="1572769"/>
            <a:ext cx="5411788" cy="442569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939047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Text 4 column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142C8308-F331-714A-849B-C6A787D4D4D8}"/>
              </a:ext>
            </a:extLst>
          </p:cNvPr>
          <p:cNvSpPr>
            <a:spLocks noGrp="1"/>
          </p:cNvSpPr>
          <p:nvPr>
            <p:ph sz="quarter" idx="25"/>
          </p:nvPr>
        </p:nvSpPr>
        <p:spPr>
          <a:xfrm>
            <a:off x="6179268" y="2080452"/>
            <a:ext cx="2655888" cy="306387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AE331985-E892-D44D-ABEE-661FE6AB59E7}"/>
              </a:ext>
            </a:extLst>
          </p:cNvPr>
          <p:cNvSpPr>
            <a:spLocks noGrp="1"/>
          </p:cNvSpPr>
          <p:nvPr>
            <p:ph sz="quarter" idx="26"/>
          </p:nvPr>
        </p:nvSpPr>
        <p:spPr>
          <a:xfrm>
            <a:off x="9005887" y="2080451"/>
            <a:ext cx="2655888" cy="306387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34D9B9-8860-1346-B7E3-D5B06CF20095}"/>
              </a:ext>
            </a:extLst>
          </p:cNvPr>
          <p:cNvSpPr>
            <a:spLocks noGrp="1"/>
          </p:cNvSpPr>
          <p:nvPr>
            <p:ph sz="quarter" idx="23"/>
          </p:nvPr>
        </p:nvSpPr>
        <p:spPr>
          <a:xfrm>
            <a:off x="539750" y="2081213"/>
            <a:ext cx="2655888" cy="306387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Slide Number Placeholder 9"/>
          <p:cNvSpPr>
            <a:spLocks noGrp="1"/>
          </p:cNvSpPr>
          <p:nvPr>
            <p:ph type="sldNum" sz="quarter" idx="22"/>
          </p:nvPr>
        </p:nvSpPr>
        <p:spPr/>
        <p:txBody>
          <a:bodyPr/>
          <a:lstStyle>
            <a:lvl1pPr>
              <a:defRPr/>
            </a:lvl1pPr>
          </a:lstStyle>
          <a:p>
            <a:fld id="{091BCFBB-AFFC-2C42-9CC9-3851C53B95FB}" type="slidenum">
              <a:rPr lang="uk-UA" altLang="en-US"/>
              <a:pPr/>
              <a:t>‹#›</a:t>
            </a:fld>
            <a:endParaRPr lang="uk-UA" altLang="en-US" dirty="0"/>
          </a:p>
        </p:txBody>
      </p:sp>
      <p:sp>
        <p:nvSpPr>
          <p:cNvPr id="9" name="Title Placeholder 1"/>
          <p:cNvSpPr>
            <a:spLocks noGrp="1"/>
          </p:cNvSpPr>
          <p:nvPr>
            <p:ph type="title"/>
          </p:nvPr>
        </p:nvSpPr>
        <p:spPr>
          <a:xfrm>
            <a:off x="541338" y="566738"/>
            <a:ext cx="11109600" cy="783035"/>
          </a:xfrm>
          <a:prstGeom prst="rect">
            <a:avLst/>
          </a:prstGeom>
        </p:spPr>
        <p:txBody>
          <a:bodyPr vert="horz" wrap="square" lIns="0" tIns="0" rIns="1728000" bIns="0" rtlCol="0" anchor="t" anchorCtr="0">
            <a:noAutofit/>
          </a:bodyPr>
          <a:lstStyle/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01D599AB-8E30-2540-86F5-2BB4263E2699}"/>
              </a:ext>
            </a:extLst>
          </p:cNvPr>
          <p:cNvSpPr>
            <a:spLocks noGrp="1"/>
          </p:cNvSpPr>
          <p:nvPr>
            <p:ph sz="quarter" idx="24"/>
          </p:nvPr>
        </p:nvSpPr>
        <p:spPr>
          <a:xfrm>
            <a:off x="3360089" y="2080453"/>
            <a:ext cx="2655888" cy="306387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4934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4 column Chart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0976" y="567101"/>
            <a:ext cx="11121296" cy="613999"/>
          </a:xfrm>
        </p:spPr>
        <p:txBody>
          <a:bodyPr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4"/>
          </p:nvPr>
        </p:nvSpPr>
        <p:spPr>
          <a:xfrm>
            <a:off x="533249" y="1774405"/>
            <a:ext cx="2662877" cy="3666146"/>
          </a:xfrm>
          <a:prstGeom prst="rect">
            <a:avLst/>
          </a:prstGeom>
          <a:solidFill>
            <a:srgbClr val="FFFFFF"/>
          </a:solidFill>
        </p:spPr>
        <p:txBody>
          <a:bodyPr tIns="864000"/>
          <a:lstStyle>
            <a:lvl1pPr algn="ctr">
              <a:lnSpc>
                <a:spcPct val="115000"/>
              </a:lnSpc>
              <a:spcAft>
                <a:spcPts val="3200"/>
              </a:spcAft>
              <a:defRPr sz="3600" spc="0">
                <a:solidFill>
                  <a:schemeClr val="tx2"/>
                </a:solidFill>
                <a:latin typeface="+mn-lt"/>
              </a:defRPr>
            </a:lvl1pPr>
            <a:lvl2pPr marL="0" indent="0" algn="ctr">
              <a:lnSpc>
                <a:spcPct val="115000"/>
              </a:lnSpc>
              <a:buNone/>
              <a:defRPr sz="1800" spc="0"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2" name="Text Placeholder 4"/>
          <p:cNvSpPr>
            <a:spLocks noGrp="1"/>
          </p:cNvSpPr>
          <p:nvPr>
            <p:ph type="body" sz="quarter" idx="15"/>
          </p:nvPr>
        </p:nvSpPr>
        <p:spPr>
          <a:xfrm>
            <a:off x="3355298" y="1774405"/>
            <a:ext cx="2662877" cy="3666146"/>
          </a:xfrm>
          <a:prstGeom prst="rect">
            <a:avLst/>
          </a:prstGeom>
          <a:solidFill>
            <a:srgbClr val="FFFFFF"/>
          </a:solidFill>
        </p:spPr>
        <p:txBody>
          <a:bodyPr tIns="864000"/>
          <a:lstStyle>
            <a:lvl1pPr algn="ctr">
              <a:lnSpc>
                <a:spcPct val="115000"/>
              </a:lnSpc>
              <a:spcAft>
                <a:spcPts val="3200"/>
              </a:spcAft>
              <a:defRPr sz="3600" spc="0">
                <a:solidFill>
                  <a:schemeClr val="tx2"/>
                </a:solidFill>
                <a:latin typeface="+mn-lt"/>
              </a:defRPr>
            </a:lvl1pPr>
            <a:lvl2pPr marL="0" indent="0" algn="ctr">
              <a:lnSpc>
                <a:spcPct val="115000"/>
              </a:lnSpc>
              <a:buNone/>
              <a:defRPr sz="1800" spc="0"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3" name="Text Placeholder 4"/>
          <p:cNvSpPr>
            <a:spLocks noGrp="1"/>
          </p:cNvSpPr>
          <p:nvPr>
            <p:ph type="body" sz="quarter" idx="16"/>
          </p:nvPr>
        </p:nvSpPr>
        <p:spPr>
          <a:xfrm>
            <a:off x="6177347" y="1774405"/>
            <a:ext cx="2662877" cy="3666146"/>
          </a:xfrm>
          <a:prstGeom prst="rect">
            <a:avLst/>
          </a:prstGeom>
          <a:solidFill>
            <a:schemeClr val="accent2"/>
          </a:solidFill>
        </p:spPr>
        <p:txBody>
          <a:bodyPr tIns="864000"/>
          <a:lstStyle>
            <a:lvl1pPr algn="ctr">
              <a:lnSpc>
                <a:spcPct val="115000"/>
              </a:lnSpc>
              <a:spcAft>
                <a:spcPts val="3200"/>
              </a:spcAft>
              <a:defRPr sz="3600" spc="0">
                <a:solidFill>
                  <a:srgbClr val="FFFFFF"/>
                </a:solidFill>
                <a:latin typeface="+mn-lt"/>
              </a:defRPr>
            </a:lvl1pPr>
            <a:lvl2pPr marL="0" indent="0" algn="ctr">
              <a:lnSpc>
                <a:spcPct val="115000"/>
              </a:lnSpc>
              <a:buNone/>
              <a:defRPr sz="1800" spc="0">
                <a:solidFill>
                  <a:srgbClr val="FFFFFF"/>
                </a:solidFill>
              </a:defRPr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7"/>
          </p:nvPr>
        </p:nvSpPr>
        <p:spPr>
          <a:xfrm>
            <a:off x="8999395" y="1774405"/>
            <a:ext cx="2662877" cy="3666146"/>
          </a:xfrm>
          <a:prstGeom prst="rect">
            <a:avLst/>
          </a:prstGeom>
          <a:solidFill>
            <a:srgbClr val="FFFFFF"/>
          </a:solidFill>
        </p:spPr>
        <p:txBody>
          <a:bodyPr tIns="864000"/>
          <a:lstStyle>
            <a:lvl1pPr algn="ctr">
              <a:lnSpc>
                <a:spcPct val="115000"/>
              </a:lnSpc>
              <a:spcAft>
                <a:spcPts val="3200"/>
              </a:spcAft>
              <a:defRPr sz="3600" spc="0">
                <a:solidFill>
                  <a:schemeClr val="tx2"/>
                </a:solidFill>
                <a:latin typeface="+mn-lt"/>
              </a:defRPr>
            </a:lvl1pPr>
            <a:lvl2pPr marL="0" indent="0" algn="ctr">
              <a:lnSpc>
                <a:spcPct val="115000"/>
              </a:lnSpc>
              <a:buNone/>
              <a:defRPr sz="1800" spc="0"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9"/>
          </p:nvPr>
        </p:nvSpPr>
        <p:spPr/>
        <p:txBody>
          <a:bodyPr/>
          <a:lstStyle>
            <a:lvl1pPr>
              <a:defRPr/>
            </a:lvl1pPr>
          </a:lstStyle>
          <a:p>
            <a:fld id="{82834A66-9ED4-4C45-923A-E517812884FA}" type="slidenum">
              <a:rPr lang="uk-UA" altLang="en-US"/>
              <a:pPr/>
              <a:t>‹#›</a:t>
            </a:fld>
            <a:endParaRPr lang="uk-UA" altLang="en-US" dirty="0"/>
          </a:p>
        </p:txBody>
      </p:sp>
    </p:spTree>
    <p:extLst>
      <p:ext uri="{BB962C8B-B14F-4D97-AF65-F5344CB8AC3E}">
        <p14:creationId xmlns:p14="http://schemas.microsoft.com/office/powerpoint/2010/main" val="6005488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Header Only-Blu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0976" y="567101"/>
            <a:ext cx="11121296" cy="537799"/>
          </a:xfrm>
        </p:spPr>
        <p:txBody>
          <a:bodyPr rIns="0"/>
          <a:lstStyle>
            <a:lvl1pPr>
              <a:defRPr sz="30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5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F49E1E4A-834C-074E-9FF0-961A1F8067B6}" type="slidenum">
              <a:rPr lang="en-GB" altLang="en-US" noProof="0" smtClean="0"/>
              <a:pPr/>
              <a:t>‹#›</a:t>
            </a:fld>
            <a:endParaRPr lang="en-GB" altLang="en-US" noProof="0" dirty="0"/>
          </a:p>
        </p:txBody>
      </p:sp>
    </p:spTree>
    <p:extLst>
      <p:ext uri="{BB962C8B-B14F-4D97-AF65-F5344CB8AC3E}">
        <p14:creationId xmlns:p14="http://schemas.microsoft.com/office/powerpoint/2010/main" val="19477315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20 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3078515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hank you – 2020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4"/>
          <p:cNvSpPr txBox="1">
            <a:spLocks/>
          </p:cNvSpPr>
          <p:nvPr userDrawn="1"/>
        </p:nvSpPr>
        <p:spPr>
          <a:xfrm>
            <a:off x="540000" y="2281238"/>
            <a:ext cx="9001125" cy="1006475"/>
          </a:xfrm>
          <a:prstGeom prst="rect">
            <a:avLst/>
          </a:prstGeom>
        </p:spPr>
        <p:txBody>
          <a:bodyPr lIns="0" tIns="0" rIns="0" bIns="0">
            <a:spAutoFit/>
          </a:bodyPr>
          <a:lstStyle>
            <a:lvl1pPr algn="l" defTabSz="914400" rtl="0" eaLnBrk="1" latinLnBrk="0" hangingPunct="1">
              <a:lnSpc>
                <a:spcPct val="109000"/>
              </a:lnSpc>
              <a:spcBef>
                <a:spcPct val="0"/>
              </a:spcBef>
              <a:buNone/>
              <a:defRPr sz="6000" kern="1200" spc="2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fontAlgn="auto">
              <a:spcAft>
                <a:spcPts val="0"/>
              </a:spcAft>
              <a:defRPr/>
            </a:pPr>
            <a:r>
              <a:rPr lang="en-GB" dirty="0"/>
              <a:t>Thank you.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4351780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chemeClr val="bg1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18433E0E-72FD-FD40-88BA-BE70973222D5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D77AA1DE-2BBF-EE4C-8BFF-BC48FE39DED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Text Placeholder 65">
            <a:extLst>
              <a:ext uri="{FF2B5EF4-FFF2-40B4-BE49-F238E27FC236}">
                <a16:creationId xmlns:a16="http://schemas.microsoft.com/office/drawing/2014/main" id="{590424F5-3DD3-1645-B6C6-634B4065F9D3}"/>
              </a:ext>
            </a:extLst>
          </p:cNvPr>
          <p:cNvSpPr txBox="1">
            <a:spLocks/>
          </p:cNvSpPr>
          <p:nvPr userDrawn="1"/>
        </p:nvSpPr>
        <p:spPr>
          <a:xfrm>
            <a:off x="9888537" y="5189439"/>
            <a:ext cx="1812925" cy="49052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GB" dirty="0" err="1">
                <a:latin typeface="+mn-lt"/>
              </a:rPr>
              <a:t>internetsociety.org</a:t>
            </a:r>
            <a:endParaRPr lang="en-GB" dirty="0">
              <a:latin typeface="+mn-lt"/>
            </a:endParaRPr>
          </a:p>
          <a:p>
            <a:pPr fontAlgn="auto">
              <a:spcAft>
                <a:spcPts val="0"/>
              </a:spcAft>
              <a:defRPr/>
            </a:pPr>
            <a:r>
              <a:rPr lang="en-GB" dirty="0">
                <a:latin typeface="+mn-lt"/>
              </a:rPr>
              <a:t>@internetsociety</a:t>
            </a:r>
          </a:p>
        </p:txBody>
      </p:sp>
      <p:sp>
        <p:nvSpPr>
          <p:cNvPr id="13" name="Text Placeholder 7">
            <a:extLst>
              <a:ext uri="{FF2B5EF4-FFF2-40B4-BE49-F238E27FC236}">
                <a16:creationId xmlns:a16="http://schemas.microsoft.com/office/drawing/2014/main" id="{65C95813-C846-9449-B8D2-A898284FAC32}"/>
              </a:ext>
            </a:extLst>
          </p:cNvPr>
          <p:cNvSpPr txBox="1">
            <a:spLocks/>
          </p:cNvSpPr>
          <p:nvPr userDrawn="1"/>
        </p:nvSpPr>
        <p:spPr>
          <a:xfrm>
            <a:off x="7759669" y="2653916"/>
            <a:ext cx="1575151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Rue Vallin 2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CH-1201 Geneva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Switzerland</a:t>
            </a:r>
            <a:endParaRPr lang="en-GB" dirty="0"/>
          </a:p>
        </p:txBody>
      </p:sp>
      <p:sp>
        <p:nvSpPr>
          <p:cNvPr id="14" name="Text Placeholder 8">
            <a:extLst>
              <a:ext uri="{FF2B5EF4-FFF2-40B4-BE49-F238E27FC236}">
                <a16:creationId xmlns:a16="http://schemas.microsoft.com/office/drawing/2014/main" id="{F695B482-8364-B447-A3FD-8401DE8A6FBE}"/>
              </a:ext>
            </a:extLst>
          </p:cNvPr>
          <p:cNvSpPr txBox="1">
            <a:spLocks/>
          </p:cNvSpPr>
          <p:nvPr userDrawn="1"/>
        </p:nvSpPr>
        <p:spPr>
          <a:xfrm>
            <a:off x="9888537" y="2653916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11710 Plaza America Drive Suite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Reston, VA 20190</a:t>
            </a:r>
            <a:r>
              <a:rPr lang="de-DE" dirty="0"/>
              <a:t>, USA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15" name="Text Placeholder 7">
            <a:extLst>
              <a:ext uri="{FF2B5EF4-FFF2-40B4-BE49-F238E27FC236}">
                <a16:creationId xmlns:a16="http://schemas.microsoft.com/office/drawing/2014/main" id="{B6347201-D8E8-274A-8895-2DA07778F259}"/>
              </a:ext>
            </a:extLst>
          </p:cNvPr>
          <p:cNvSpPr txBox="1">
            <a:spLocks/>
          </p:cNvSpPr>
          <p:nvPr userDrawn="1"/>
        </p:nvSpPr>
        <p:spPr>
          <a:xfrm>
            <a:off x="7759669" y="3522746"/>
            <a:ext cx="1939700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Rambla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</a:t>
            </a: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Republica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de Mexico 6125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11000 Montevideo,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Uruguay</a:t>
            </a:r>
            <a:endParaRPr lang="en-GB" dirty="0"/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DEE7BE55-3462-2C47-B73B-40FA112E15C5}"/>
              </a:ext>
            </a:extLst>
          </p:cNvPr>
          <p:cNvSpPr txBox="1">
            <a:spLocks/>
          </p:cNvSpPr>
          <p:nvPr userDrawn="1"/>
        </p:nvSpPr>
        <p:spPr>
          <a:xfrm>
            <a:off x="9888537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3 Temasek Avenue, Level 21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Centennial Tower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Singapore 039190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6A33E3A5-DB51-DB41-B631-91197DAC6354}"/>
              </a:ext>
            </a:extLst>
          </p:cNvPr>
          <p:cNvSpPr txBox="1">
            <a:spLocks/>
          </p:cNvSpPr>
          <p:nvPr userDrawn="1"/>
        </p:nvSpPr>
        <p:spPr>
          <a:xfrm>
            <a:off x="7759668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Science Park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1098 XH Amsterdam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Netherlands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19" name="Text Placeholder 7">
            <a:extLst>
              <a:ext uri="{FF2B5EF4-FFF2-40B4-BE49-F238E27FC236}">
                <a16:creationId xmlns:a16="http://schemas.microsoft.com/office/drawing/2014/main" id="{6E4C0FA6-B626-9446-B7D8-8F665FAD4101}"/>
              </a:ext>
            </a:extLst>
          </p:cNvPr>
          <p:cNvSpPr txBox="1">
            <a:spLocks/>
          </p:cNvSpPr>
          <p:nvPr userDrawn="1"/>
        </p:nvSpPr>
        <p:spPr>
          <a:xfrm>
            <a:off x="9888537" y="3522746"/>
            <a:ext cx="1773238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66 Centrepoint Drive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Nepean, Ontario, K2G 6J5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Canada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351307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Gracias – 2020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4"/>
          <p:cNvSpPr txBox="1">
            <a:spLocks/>
          </p:cNvSpPr>
          <p:nvPr userDrawn="1"/>
        </p:nvSpPr>
        <p:spPr>
          <a:xfrm>
            <a:off x="540000" y="2281238"/>
            <a:ext cx="9001125" cy="1006475"/>
          </a:xfrm>
          <a:prstGeom prst="rect">
            <a:avLst/>
          </a:prstGeom>
        </p:spPr>
        <p:txBody>
          <a:bodyPr lIns="0" tIns="0" rIns="0" bIns="0">
            <a:spAutoFit/>
          </a:bodyPr>
          <a:lstStyle>
            <a:lvl1pPr algn="l" defTabSz="914400" rtl="0" eaLnBrk="1" latinLnBrk="0" hangingPunct="1">
              <a:lnSpc>
                <a:spcPct val="109000"/>
              </a:lnSpc>
              <a:spcBef>
                <a:spcPct val="0"/>
              </a:spcBef>
              <a:buNone/>
              <a:defRPr sz="6000" kern="1200" spc="2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fontAlgn="auto">
              <a:spcAft>
                <a:spcPts val="0"/>
              </a:spcAft>
              <a:defRPr/>
            </a:pPr>
            <a:r>
              <a:rPr lang="en-GB" dirty="0"/>
              <a:t>Gracias.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4351780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chemeClr val="bg1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18433E0E-72FD-FD40-88BA-BE70973222D5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D77AA1DE-2BBF-EE4C-8BFF-BC48FE39DED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 Placeholder 65">
            <a:extLst>
              <a:ext uri="{FF2B5EF4-FFF2-40B4-BE49-F238E27FC236}">
                <a16:creationId xmlns:a16="http://schemas.microsoft.com/office/drawing/2014/main" id="{CD0181BC-CBC2-3C4B-9782-EDF89ED8FB27}"/>
              </a:ext>
            </a:extLst>
          </p:cNvPr>
          <p:cNvSpPr txBox="1">
            <a:spLocks/>
          </p:cNvSpPr>
          <p:nvPr userDrawn="1"/>
        </p:nvSpPr>
        <p:spPr>
          <a:xfrm>
            <a:off x="9888537" y="5189439"/>
            <a:ext cx="1812925" cy="49052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GB" dirty="0" err="1">
                <a:latin typeface="+mn-lt"/>
              </a:rPr>
              <a:t>internetsociety.org</a:t>
            </a:r>
            <a:endParaRPr lang="en-GB" dirty="0">
              <a:latin typeface="+mn-lt"/>
            </a:endParaRPr>
          </a:p>
          <a:p>
            <a:pPr fontAlgn="auto">
              <a:spcAft>
                <a:spcPts val="0"/>
              </a:spcAft>
              <a:defRPr/>
            </a:pPr>
            <a:r>
              <a:rPr lang="en-GB" dirty="0">
                <a:latin typeface="+mn-lt"/>
              </a:rPr>
              <a:t>@internetsociety</a:t>
            </a:r>
          </a:p>
        </p:txBody>
      </p:sp>
      <p:sp>
        <p:nvSpPr>
          <p:cNvPr id="21" name="Text Placeholder 7">
            <a:extLst>
              <a:ext uri="{FF2B5EF4-FFF2-40B4-BE49-F238E27FC236}">
                <a16:creationId xmlns:a16="http://schemas.microsoft.com/office/drawing/2014/main" id="{B28E078C-E18E-144D-80AD-9DC6367CF49D}"/>
              </a:ext>
            </a:extLst>
          </p:cNvPr>
          <p:cNvSpPr txBox="1">
            <a:spLocks/>
          </p:cNvSpPr>
          <p:nvPr userDrawn="1"/>
        </p:nvSpPr>
        <p:spPr>
          <a:xfrm>
            <a:off x="7759669" y="2653916"/>
            <a:ext cx="1575151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Rue Vallin 2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CH-1201 Geneva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Switzerland</a:t>
            </a:r>
            <a:endParaRPr lang="en-GB" dirty="0"/>
          </a:p>
        </p:txBody>
      </p:sp>
      <p:sp>
        <p:nvSpPr>
          <p:cNvPr id="22" name="Text Placeholder 8">
            <a:extLst>
              <a:ext uri="{FF2B5EF4-FFF2-40B4-BE49-F238E27FC236}">
                <a16:creationId xmlns:a16="http://schemas.microsoft.com/office/drawing/2014/main" id="{6CBE9667-1D34-854C-9E24-AA971A65682B}"/>
              </a:ext>
            </a:extLst>
          </p:cNvPr>
          <p:cNvSpPr txBox="1">
            <a:spLocks/>
          </p:cNvSpPr>
          <p:nvPr userDrawn="1"/>
        </p:nvSpPr>
        <p:spPr>
          <a:xfrm>
            <a:off x="9888537" y="2653916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11710 Plaza America Drive Suite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Reston, VA 20190</a:t>
            </a:r>
            <a:r>
              <a:rPr lang="de-DE" dirty="0"/>
              <a:t>, USA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3" name="Text Placeholder 7">
            <a:extLst>
              <a:ext uri="{FF2B5EF4-FFF2-40B4-BE49-F238E27FC236}">
                <a16:creationId xmlns:a16="http://schemas.microsoft.com/office/drawing/2014/main" id="{44034591-76F8-0D4A-8C43-47E9E971F688}"/>
              </a:ext>
            </a:extLst>
          </p:cNvPr>
          <p:cNvSpPr txBox="1">
            <a:spLocks/>
          </p:cNvSpPr>
          <p:nvPr userDrawn="1"/>
        </p:nvSpPr>
        <p:spPr>
          <a:xfrm>
            <a:off x="7759669" y="3522746"/>
            <a:ext cx="1939700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Rambla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</a:t>
            </a: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Republica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de Mexico 6125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11000 Montevideo,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Uruguay</a:t>
            </a:r>
            <a:endParaRPr lang="en-GB" dirty="0"/>
          </a:p>
        </p:txBody>
      </p:sp>
      <p:sp>
        <p:nvSpPr>
          <p:cNvPr id="24" name="Text Placeholder 8">
            <a:extLst>
              <a:ext uri="{FF2B5EF4-FFF2-40B4-BE49-F238E27FC236}">
                <a16:creationId xmlns:a16="http://schemas.microsoft.com/office/drawing/2014/main" id="{FC4E3F2B-8D1F-3F41-B8ED-8A2358A3EC3D}"/>
              </a:ext>
            </a:extLst>
          </p:cNvPr>
          <p:cNvSpPr txBox="1">
            <a:spLocks/>
          </p:cNvSpPr>
          <p:nvPr userDrawn="1"/>
        </p:nvSpPr>
        <p:spPr>
          <a:xfrm>
            <a:off x="9888537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3 Temasek Avenue, Level 21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Centennial Tower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Singapore 039190</a:t>
            </a:r>
          </a:p>
        </p:txBody>
      </p:sp>
      <p:sp>
        <p:nvSpPr>
          <p:cNvPr id="25" name="Text Placeholder 8">
            <a:extLst>
              <a:ext uri="{FF2B5EF4-FFF2-40B4-BE49-F238E27FC236}">
                <a16:creationId xmlns:a16="http://schemas.microsoft.com/office/drawing/2014/main" id="{5062587F-2DBE-5342-B3A6-6DCE893C0148}"/>
              </a:ext>
            </a:extLst>
          </p:cNvPr>
          <p:cNvSpPr txBox="1">
            <a:spLocks/>
          </p:cNvSpPr>
          <p:nvPr userDrawn="1"/>
        </p:nvSpPr>
        <p:spPr>
          <a:xfrm>
            <a:off x="7759668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Science Park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1098 XH Amsterdam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Netherlands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6" name="Text Placeholder 7">
            <a:extLst>
              <a:ext uri="{FF2B5EF4-FFF2-40B4-BE49-F238E27FC236}">
                <a16:creationId xmlns:a16="http://schemas.microsoft.com/office/drawing/2014/main" id="{7D812451-5AC0-2A45-8524-AD7011BD8EE5}"/>
              </a:ext>
            </a:extLst>
          </p:cNvPr>
          <p:cNvSpPr txBox="1">
            <a:spLocks/>
          </p:cNvSpPr>
          <p:nvPr userDrawn="1"/>
        </p:nvSpPr>
        <p:spPr>
          <a:xfrm>
            <a:off x="9888537" y="3522746"/>
            <a:ext cx="1773238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66 Centrepoint Drive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Nepean, Ontario, K2G 6J5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Canada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613119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erci - 2020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4"/>
          <p:cNvSpPr txBox="1">
            <a:spLocks/>
          </p:cNvSpPr>
          <p:nvPr userDrawn="1"/>
        </p:nvSpPr>
        <p:spPr>
          <a:xfrm>
            <a:off x="540000" y="2281238"/>
            <a:ext cx="9001125" cy="1006475"/>
          </a:xfrm>
          <a:prstGeom prst="rect">
            <a:avLst/>
          </a:prstGeom>
        </p:spPr>
        <p:txBody>
          <a:bodyPr lIns="0" tIns="0" rIns="0" bIns="0">
            <a:spAutoFit/>
          </a:bodyPr>
          <a:lstStyle>
            <a:lvl1pPr algn="l" defTabSz="914400" rtl="0" eaLnBrk="1" latinLnBrk="0" hangingPunct="1">
              <a:lnSpc>
                <a:spcPct val="109000"/>
              </a:lnSpc>
              <a:spcBef>
                <a:spcPct val="0"/>
              </a:spcBef>
              <a:buNone/>
              <a:defRPr sz="6000" kern="1200" spc="2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fontAlgn="auto">
              <a:spcAft>
                <a:spcPts val="0"/>
              </a:spcAft>
              <a:defRPr/>
            </a:pPr>
            <a:r>
              <a:rPr lang="en-GB" dirty="0"/>
              <a:t>Merci.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4351780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chemeClr val="bg1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18433E0E-72FD-FD40-88BA-BE70973222D5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D77AA1DE-2BBF-EE4C-8BFF-BC48FE39DED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 Placeholder 65">
            <a:extLst>
              <a:ext uri="{FF2B5EF4-FFF2-40B4-BE49-F238E27FC236}">
                <a16:creationId xmlns:a16="http://schemas.microsoft.com/office/drawing/2014/main" id="{52C021BB-DCCC-3441-A1C0-5A44638BCA96}"/>
              </a:ext>
            </a:extLst>
          </p:cNvPr>
          <p:cNvSpPr txBox="1">
            <a:spLocks/>
          </p:cNvSpPr>
          <p:nvPr userDrawn="1"/>
        </p:nvSpPr>
        <p:spPr>
          <a:xfrm>
            <a:off x="9888537" y="5189439"/>
            <a:ext cx="1812925" cy="49052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GB" dirty="0" err="1">
                <a:latin typeface="+mn-lt"/>
              </a:rPr>
              <a:t>internetsociety.org</a:t>
            </a:r>
            <a:endParaRPr lang="en-GB" dirty="0">
              <a:latin typeface="+mn-lt"/>
            </a:endParaRPr>
          </a:p>
          <a:p>
            <a:pPr fontAlgn="auto">
              <a:spcAft>
                <a:spcPts val="0"/>
              </a:spcAft>
              <a:defRPr/>
            </a:pPr>
            <a:r>
              <a:rPr lang="en-GB" dirty="0">
                <a:latin typeface="+mn-lt"/>
              </a:rPr>
              <a:t>@internetsociety</a:t>
            </a:r>
          </a:p>
        </p:txBody>
      </p:sp>
      <p:sp>
        <p:nvSpPr>
          <p:cNvPr id="21" name="Text Placeholder 7">
            <a:extLst>
              <a:ext uri="{FF2B5EF4-FFF2-40B4-BE49-F238E27FC236}">
                <a16:creationId xmlns:a16="http://schemas.microsoft.com/office/drawing/2014/main" id="{7D4D11E9-80BB-3C46-8353-8B2458747633}"/>
              </a:ext>
            </a:extLst>
          </p:cNvPr>
          <p:cNvSpPr txBox="1">
            <a:spLocks/>
          </p:cNvSpPr>
          <p:nvPr userDrawn="1"/>
        </p:nvSpPr>
        <p:spPr>
          <a:xfrm>
            <a:off x="7759669" y="2653916"/>
            <a:ext cx="1575151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Rue Vallin 2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CH-1201 Geneva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Switzerland</a:t>
            </a:r>
            <a:endParaRPr lang="en-GB" dirty="0"/>
          </a:p>
        </p:txBody>
      </p:sp>
      <p:sp>
        <p:nvSpPr>
          <p:cNvPr id="22" name="Text Placeholder 8">
            <a:extLst>
              <a:ext uri="{FF2B5EF4-FFF2-40B4-BE49-F238E27FC236}">
                <a16:creationId xmlns:a16="http://schemas.microsoft.com/office/drawing/2014/main" id="{971553BE-1DD1-0B4C-A2C5-45EFDEC1DA33}"/>
              </a:ext>
            </a:extLst>
          </p:cNvPr>
          <p:cNvSpPr txBox="1">
            <a:spLocks/>
          </p:cNvSpPr>
          <p:nvPr userDrawn="1"/>
        </p:nvSpPr>
        <p:spPr>
          <a:xfrm>
            <a:off x="9888537" y="2653916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11710 Plaza America Drive Suite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Reston, VA 20190</a:t>
            </a:r>
            <a:r>
              <a:rPr lang="de-DE" dirty="0"/>
              <a:t>, USA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3" name="Text Placeholder 7">
            <a:extLst>
              <a:ext uri="{FF2B5EF4-FFF2-40B4-BE49-F238E27FC236}">
                <a16:creationId xmlns:a16="http://schemas.microsoft.com/office/drawing/2014/main" id="{340D6028-5167-6644-953F-5BC6F52060EA}"/>
              </a:ext>
            </a:extLst>
          </p:cNvPr>
          <p:cNvSpPr txBox="1">
            <a:spLocks/>
          </p:cNvSpPr>
          <p:nvPr userDrawn="1"/>
        </p:nvSpPr>
        <p:spPr>
          <a:xfrm>
            <a:off x="7759669" y="3522746"/>
            <a:ext cx="1939700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Rambla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</a:t>
            </a: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Republica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de Mexico 6125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11000 Montevideo,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Uruguay</a:t>
            </a:r>
            <a:endParaRPr lang="en-GB" dirty="0"/>
          </a:p>
        </p:txBody>
      </p:sp>
      <p:sp>
        <p:nvSpPr>
          <p:cNvPr id="24" name="Text Placeholder 8">
            <a:extLst>
              <a:ext uri="{FF2B5EF4-FFF2-40B4-BE49-F238E27FC236}">
                <a16:creationId xmlns:a16="http://schemas.microsoft.com/office/drawing/2014/main" id="{6DBD1FB5-2938-B74B-8190-C306B4523491}"/>
              </a:ext>
            </a:extLst>
          </p:cNvPr>
          <p:cNvSpPr txBox="1">
            <a:spLocks/>
          </p:cNvSpPr>
          <p:nvPr userDrawn="1"/>
        </p:nvSpPr>
        <p:spPr>
          <a:xfrm>
            <a:off x="9888537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3 Temasek Avenue, Level 21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Centennial Tower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Singapore 039190</a:t>
            </a:r>
          </a:p>
        </p:txBody>
      </p:sp>
      <p:sp>
        <p:nvSpPr>
          <p:cNvPr id="25" name="Text Placeholder 8">
            <a:extLst>
              <a:ext uri="{FF2B5EF4-FFF2-40B4-BE49-F238E27FC236}">
                <a16:creationId xmlns:a16="http://schemas.microsoft.com/office/drawing/2014/main" id="{8C0E6B59-7D43-DA4B-880A-CCD700BC2DE6}"/>
              </a:ext>
            </a:extLst>
          </p:cNvPr>
          <p:cNvSpPr txBox="1">
            <a:spLocks/>
          </p:cNvSpPr>
          <p:nvPr userDrawn="1"/>
        </p:nvSpPr>
        <p:spPr>
          <a:xfrm>
            <a:off x="7759668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Science Park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1098 XH Amsterdam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Netherlands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6" name="Text Placeholder 7">
            <a:extLst>
              <a:ext uri="{FF2B5EF4-FFF2-40B4-BE49-F238E27FC236}">
                <a16:creationId xmlns:a16="http://schemas.microsoft.com/office/drawing/2014/main" id="{E42C519C-F5A1-5941-9307-F02A236FC45B}"/>
              </a:ext>
            </a:extLst>
          </p:cNvPr>
          <p:cNvSpPr txBox="1">
            <a:spLocks/>
          </p:cNvSpPr>
          <p:nvPr userDrawn="1"/>
        </p:nvSpPr>
        <p:spPr>
          <a:xfrm>
            <a:off x="9888537" y="3522746"/>
            <a:ext cx="1773238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66 Centrepoint Drive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Nepean, Ontario, K2G 6J5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Canada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0044148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Get involved – 2020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4"/>
          <p:cNvSpPr txBox="1">
            <a:spLocks/>
          </p:cNvSpPr>
          <p:nvPr userDrawn="1"/>
        </p:nvSpPr>
        <p:spPr>
          <a:xfrm>
            <a:off x="540000" y="2281238"/>
            <a:ext cx="9001125" cy="1006475"/>
          </a:xfrm>
          <a:prstGeom prst="rect">
            <a:avLst/>
          </a:prstGeom>
        </p:spPr>
        <p:txBody>
          <a:bodyPr lIns="0" tIns="0" rIns="0" bIns="0">
            <a:spAutoFit/>
          </a:bodyPr>
          <a:lstStyle>
            <a:lvl1pPr algn="l" defTabSz="914400" rtl="0" eaLnBrk="1" latinLnBrk="0" hangingPunct="1">
              <a:lnSpc>
                <a:spcPct val="109000"/>
              </a:lnSpc>
              <a:spcBef>
                <a:spcPct val="0"/>
              </a:spcBef>
              <a:buNone/>
              <a:defRPr sz="6000" kern="1200" spc="2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fontAlgn="auto">
              <a:spcAft>
                <a:spcPts val="0"/>
              </a:spcAft>
              <a:defRPr/>
            </a:pPr>
            <a:r>
              <a:rPr lang="en-GB" dirty="0"/>
              <a:t>Get involved.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4351780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chemeClr val="bg1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9762ADA9-0755-1F48-8532-9AFBBB73FAAF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048DBFB5-779D-3E4A-834C-E871C3DF315A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 Placeholder 65">
            <a:extLst>
              <a:ext uri="{FF2B5EF4-FFF2-40B4-BE49-F238E27FC236}">
                <a16:creationId xmlns:a16="http://schemas.microsoft.com/office/drawing/2014/main" id="{277DC5D2-DE0F-824F-BBFB-D92D18E92986}"/>
              </a:ext>
            </a:extLst>
          </p:cNvPr>
          <p:cNvSpPr txBox="1">
            <a:spLocks/>
          </p:cNvSpPr>
          <p:nvPr userDrawn="1"/>
        </p:nvSpPr>
        <p:spPr>
          <a:xfrm>
            <a:off x="9888537" y="5189439"/>
            <a:ext cx="1812925" cy="49052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GB" dirty="0" err="1">
                <a:latin typeface="+mn-lt"/>
              </a:rPr>
              <a:t>internetsociety.org</a:t>
            </a:r>
            <a:endParaRPr lang="en-GB" dirty="0">
              <a:latin typeface="+mn-lt"/>
            </a:endParaRPr>
          </a:p>
          <a:p>
            <a:pPr fontAlgn="auto">
              <a:spcAft>
                <a:spcPts val="0"/>
              </a:spcAft>
              <a:defRPr/>
            </a:pPr>
            <a:r>
              <a:rPr lang="en-GB" dirty="0">
                <a:latin typeface="+mn-lt"/>
              </a:rPr>
              <a:t>@internetsociety</a:t>
            </a:r>
          </a:p>
        </p:txBody>
      </p:sp>
      <p:sp>
        <p:nvSpPr>
          <p:cNvPr id="21" name="Text Placeholder 7">
            <a:extLst>
              <a:ext uri="{FF2B5EF4-FFF2-40B4-BE49-F238E27FC236}">
                <a16:creationId xmlns:a16="http://schemas.microsoft.com/office/drawing/2014/main" id="{6BF94499-8066-9C40-A43D-8F5B6D7134DA}"/>
              </a:ext>
            </a:extLst>
          </p:cNvPr>
          <p:cNvSpPr txBox="1">
            <a:spLocks/>
          </p:cNvSpPr>
          <p:nvPr userDrawn="1"/>
        </p:nvSpPr>
        <p:spPr>
          <a:xfrm>
            <a:off x="7759669" y="2653916"/>
            <a:ext cx="1575151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Rue Vallin 2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CH-1201 Geneva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Switzerland</a:t>
            </a:r>
            <a:endParaRPr lang="en-GB" dirty="0"/>
          </a:p>
        </p:txBody>
      </p:sp>
      <p:sp>
        <p:nvSpPr>
          <p:cNvPr id="22" name="Text Placeholder 8">
            <a:extLst>
              <a:ext uri="{FF2B5EF4-FFF2-40B4-BE49-F238E27FC236}">
                <a16:creationId xmlns:a16="http://schemas.microsoft.com/office/drawing/2014/main" id="{E161D35C-B3C0-5A4C-879C-E065C69B6734}"/>
              </a:ext>
            </a:extLst>
          </p:cNvPr>
          <p:cNvSpPr txBox="1">
            <a:spLocks/>
          </p:cNvSpPr>
          <p:nvPr userDrawn="1"/>
        </p:nvSpPr>
        <p:spPr>
          <a:xfrm>
            <a:off x="9888537" y="2653916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11710 Plaza America Drive Suite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Reston, VA 20190</a:t>
            </a:r>
            <a:r>
              <a:rPr lang="de-DE" dirty="0"/>
              <a:t>, USA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3" name="Text Placeholder 7">
            <a:extLst>
              <a:ext uri="{FF2B5EF4-FFF2-40B4-BE49-F238E27FC236}">
                <a16:creationId xmlns:a16="http://schemas.microsoft.com/office/drawing/2014/main" id="{C4E6332F-9C8D-0B4D-9542-35C609D281A9}"/>
              </a:ext>
            </a:extLst>
          </p:cNvPr>
          <p:cNvSpPr txBox="1">
            <a:spLocks/>
          </p:cNvSpPr>
          <p:nvPr userDrawn="1"/>
        </p:nvSpPr>
        <p:spPr>
          <a:xfrm>
            <a:off x="7759669" y="3522746"/>
            <a:ext cx="1939700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Rambla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</a:t>
            </a: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Republica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de Mexico 6125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11000 Montevideo,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Uruguay</a:t>
            </a:r>
            <a:endParaRPr lang="en-GB" dirty="0"/>
          </a:p>
        </p:txBody>
      </p:sp>
      <p:sp>
        <p:nvSpPr>
          <p:cNvPr id="24" name="Text Placeholder 8">
            <a:extLst>
              <a:ext uri="{FF2B5EF4-FFF2-40B4-BE49-F238E27FC236}">
                <a16:creationId xmlns:a16="http://schemas.microsoft.com/office/drawing/2014/main" id="{B55DEF3F-DF34-6B4A-A47F-7FE3FD02F5B0}"/>
              </a:ext>
            </a:extLst>
          </p:cNvPr>
          <p:cNvSpPr txBox="1">
            <a:spLocks/>
          </p:cNvSpPr>
          <p:nvPr userDrawn="1"/>
        </p:nvSpPr>
        <p:spPr>
          <a:xfrm>
            <a:off x="9888537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3 Temasek Avenue, Level 21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Centennial Tower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Singapore 039190</a:t>
            </a:r>
          </a:p>
        </p:txBody>
      </p:sp>
      <p:sp>
        <p:nvSpPr>
          <p:cNvPr id="25" name="Text Placeholder 8">
            <a:extLst>
              <a:ext uri="{FF2B5EF4-FFF2-40B4-BE49-F238E27FC236}">
                <a16:creationId xmlns:a16="http://schemas.microsoft.com/office/drawing/2014/main" id="{A5CFD7EE-A109-4649-8F25-19198A1BBD3B}"/>
              </a:ext>
            </a:extLst>
          </p:cNvPr>
          <p:cNvSpPr txBox="1">
            <a:spLocks/>
          </p:cNvSpPr>
          <p:nvPr userDrawn="1"/>
        </p:nvSpPr>
        <p:spPr>
          <a:xfrm>
            <a:off x="7759668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Science Park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1098 XH Amsterdam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Netherlands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6" name="Text Placeholder 7">
            <a:extLst>
              <a:ext uri="{FF2B5EF4-FFF2-40B4-BE49-F238E27FC236}">
                <a16:creationId xmlns:a16="http://schemas.microsoft.com/office/drawing/2014/main" id="{ECA0AAF1-394C-1345-B387-E968CA7C6196}"/>
              </a:ext>
            </a:extLst>
          </p:cNvPr>
          <p:cNvSpPr txBox="1">
            <a:spLocks/>
          </p:cNvSpPr>
          <p:nvPr userDrawn="1"/>
        </p:nvSpPr>
        <p:spPr>
          <a:xfrm>
            <a:off x="9888537" y="3522746"/>
            <a:ext cx="1773238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66 Centrepoint Drive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Nepean, Ontario, K2G 6J5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Canada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904041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Involúcrate – 2020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4"/>
          <p:cNvSpPr txBox="1">
            <a:spLocks/>
          </p:cNvSpPr>
          <p:nvPr userDrawn="1"/>
        </p:nvSpPr>
        <p:spPr>
          <a:xfrm>
            <a:off x="540000" y="2281238"/>
            <a:ext cx="6496067" cy="100647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 defTabSz="914400" rtl="0" eaLnBrk="1" latinLnBrk="0" hangingPunct="1">
              <a:lnSpc>
                <a:spcPct val="109000"/>
              </a:lnSpc>
              <a:spcBef>
                <a:spcPct val="0"/>
              </a:spcBef>
              <a:buNone/>
              <a:defRPr sz="6000" kern="1200" spc="2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fontAlgn="auto">
              <a:spcAft>
                <a:spcPts val="0"/>
              </a:spcAft>
              <a:defRPr/>
            </a:pPr>
            <a:r>
              <a:rPr lang="en-GB" sz="6000" dirty="0" err="1"/>
              <a:t>Involúcrate</a:t>
            </a:r>
            <a:r>
              <a:rPr lang="en-GB" dirty="0"/>
              <a:t>.</a:t>
            </a:r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4351780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chemeClr val="bg1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9762ADA9-0755-1F48-8532-9AFBBB73FAAF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048DBFB5-779D-3E4A-834C-E871C3DF315A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ext Placeholder 65">
            <a:extLst>
              <a:ext uri="{FF2B5EF4-FFF2-40B4-BE49-F238E27FC236}">
                <a16:creationId xmlns:a16="http://schemas.microsoft.com/office/drawing/2014/main" id="{5E4ED78F-0CE5-7E43-82D8-328B94CCC9DC}"/>
              </a:ext>
            </a:extLst>
          </p:cNvPr>
          <p:cNvSpPr txBox="1">
            <a:spLocks/>
          </p:cNvSpPr>
          <p:nvPr userDrawn="1"/>
        </p:nvSpPr>
        <p:spPr>
          <a:xfrm>
            <a:off x="9888537" y="5189439"/>
            <a:ext cx="1812925" cy="49052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GB" dirty="0" err="1">
                <a:latin typeface="+mn-lt"/>
              </a:rPr>
              <a:t>internetsociety.org</a:t>
            </a:r>
            <a:endParaRPr lang="en-GB" dirty="0">
              <a:latin typeface="+mn-lt"/>
            </a:endParaRPr>
          </a:p>
          <a:p>
            <a:pPr fontAlgn="auto">
              <a:spcAft>
                <a:spcPts val="0"/>
              </a:spcAft>
              <a:defRPr/>
            </a:pPr>
            <a:r>
              <a:rPr lang="en-GB" dirty="0">
                <a:latin typeface="+mn-lt"/>
              </a:rPr>
              <a:t>@internetsociety</a:t>
            </a:r>
          </a:p>
        </p:txBody>
      </p:sp>
      <p:sp>
        <p:nvSpPr>
          <p:cNvPr id="18" name="Text Placeholder 7">
            <a:extLst>
              <a:ext uri="{FF2B5EF4-FFF2-40B4-BE49-F238E27FC236}">
                <a16:creationId xmlns:a16="http://schemas.microsoft.com/office/drawing/2014/main" id="{61178CE3-B3B9-E447-9D38-2F7A80A4F485}"/>
              </a:ext>
            </a:extLst>
          </p:cNvPr>
          <p:cNvSpPr txBox="1">
            <a:spLocks/>
          </p:cNvSpPr>
          <p:nvPr userDrawn="1"/>
        </p:nvSpPr>
        <p:spPr>
          <a:xfrm>
            <a:off x="7759669" y="2653916"/>
            <a:ext cx="1575151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Rue Vallin 2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CH-1201 Geneva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Switzerland</a:t>
            </a:r>
            <a:endParaRPr lang="en-GB" dirty="0"/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DD863C04-DFDF-234B-8925-063897B47110}"/>
              </a:ext>
            </a:extLst>
          </p:cNvPr>
          <p:cNvSpPr txBox="1">
            <a:spLocks/>
          </p:cNvSpPr>
          <p:nvPr userDrawn="1"/>
        </p:nvSpPr>
        <p:spPr>
          <a:xfrm>
            <a:off x="9888537" y="2653916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11710 Plaza America Drive Suite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Reston, VA 20190</a:t>
            </a:r>
            <a:r>
              <a:rPr lang="de-DE" dirty="0"/>
              <a:t>, USA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0" name="Text Placeholder 7">
            <a:extLst>
              <a:ext uri="{FF2B5EF4-FFF2-40B4-BE49-F238E27FC236}">
                <a16:creationId xmlns:a16="http://schemas.microsoft.com/office/drawing/2014/main" id="{21DECD6D-160C-3A46-828E-B69450ECC8A7}"/>
              </a:ext>
            </a:extLst>
          </p:cNvPr>
          <p:cNvSpPr txBox="1">
            <a:spLocks/>
          </p:cNvSpPr>
          <p:nvPr userDrawn="1"/>
        </p:nvSpPr>
        <p:spPr>
          <a:xfrm>
            <a:off x="7759669" y="3522746"/>
            <a:ext cx="1939700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Rambla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</a:t>
            </a: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Republica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de Mexico 6125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11000 Montevideo,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Uruguay</a:t>
            </a:r>
            <a:endParaRPr lang="en-GB" dirty="0"/>
          </a:p>
        </p:txBody>
      </p:sp>
      <p:sp>
        <p:nvSpPr>
          <p:cNvPr id="21" name="Text Placeholder 8">
            <a:extLst>
              <a:ext uri="{FF2B5EF4-FFF2-40B4-BE49-F238E27FC236}">
                <a16:creationId xmlns:a16="http://schemas.microsoft.com/office/drawing/2014/main" id="{FA2A2D4B-FABE-3248-A57F-C5DE95C71FD1}"/>
              </a:ext>
            </a:extLst>
          </p:cNvPr>
          <p:cNvSpPr txBox="1">
            <a:spLocks/>
          </p:cNvSpPr>
          <p:nvPr userDrawn="1"/>
        </p:nvSpPr>
        <p:spPr>
          <a:xfrm>
            <a:off x="9888537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3 Temasek Avenue, Level 21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Centennial Tower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Singapore 039190</a:t>
            </a:r>
          </a:p>
        </p:txBody>
      </p:sp>
      <p:sp>
        <p:nvSpPr>
          <p:cNvPr id="22" name="Text Placeholder 8">
            <a:extLst>
              <a:ext uri="{FF2B5EF4-FFF2-40B4-BE49-F238E27FC236}">
                <a16:creationId xmlns:a16="http://schemas.microsoft.com/office/drawing/2014/main" id="{61FD79A1-C868-4041-8BA9-A29EFA4D69C8}"/>
              </a:ext>
            </a:extLst>
          </p:cNvPr>
          <p:cNvSpPr txBox="1">
            <a:spLocks/>
          </p:cNvSpPr>
          <p:nvPr userDrawn="1"/>
        </p:nvSpPr>
        <p:spPr>
          <a:xfrm>
            <a:off x="7759668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Science Park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1098 XH Amsterdam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Netherlands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3" name="Text Placeholder 7">
            <a:extLst>
              <a:ext uri="{FF2B5EF4-FFF2-40B4-BE49-F238E27FC236}">
                <a16:creationId xmlns:a16="http://schemas.microsoft.com/office/drawing/2014/main" id="{88FEF2DA-223D-C040-ACDB-E91F70139D4F}"/>
              </a:ext>
            </a:extLst>
          </p:cNvPr>
          <p:cNvSpPr txBox="1">
            <a:spLocks/>
          </p:cNvSpPr>
          <p:nvPr userDrawn="1"/>
        </p:nvSpPr>
        <p:spPr>
          <a:xfrm>
            <a:off x="9888537" y="3522746"/>
            <a:ext cx="1773238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66 Centrepoint Drive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Nepean, Ontario, K2G 6J5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Canada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095766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’impliquer - 2020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4"/>
          <p:cNvSpPr txBox="1">
            <a:spLocks/>
          </p:cNvSpPr>
          <p:nvPr userDrawn="1"/>
        </p:nvSpPr>
        <p:spPr>
          <a:xfrm>
            <a:off x="540000" y="2281238"/>
            <a:ext cx="6496067" cy="100647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 defTabSz="914400" rtl="0" eaLnBrk="1" latinLnBrk="0" hangingPunct="1">
              <a:lnSpc>
                <a:spcPct val="109000"/>
              </a:lnSpc>
              <a:spcBef>
                <a:spcPct val="0"/>
              </a:spcBef>
              <a:buNone/>
              <a:defRPr sz="6000" kern="1200" spc="2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fontAlgn="auto">
              <a:spcAft>
                <a:spcPts val="0"/>
              </a:spcAft>
              <a:defRPr/>
            </a:pPr>
            <a:r>
              <a:rPr lang="en-GB" sz="6000" dirty="0" err="1"/>
              <a:t>S’impliquer</a:t>
            </a:r>
            <a:r>
              <a:rPr lang="en-GB" sz="6000" dirty="0"/>
              <a:t>.</a:t>
            </a:r>
            <a:endParaRPr lang="en-GB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0"/>
          </p:nvPr>
        </p:nvSpPr>
        <p:spPr>
          <a:xfrm>
            <a:off x="540000" y="4351780"/>
            <a:ext cx="4097551" cy="902123"/>
          </a:xfrm>
          <a:prstGeom prst="rect">
            <a:avLst/>
          </a:prstGeom>
        </p:spPr>
        <p:txBody>
          <a:bodyPr/>
          <a:lstStyle>
            <a:lvl1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rgbClr val="EEF2EC"/>
                </a:solidFill>
              </a:defRPr>
            </a:lvl1pPr>
            <a:lvl2pPr marL="0" indent="0">
              <a:lnSpc>
                <a:spcPct val="117000"/>
              </a:lnSpc>
              <a:buFont typeface="Arial" charset="0"/>
              <a:buNone/>
              <a:defRPr sz="1500">
                <a:solidFill>
                  <a:schemeClr val="bg1"/>
                </a:solidFill>
              </a:defRPr>
            </a:lvl2pPr>
            <a:lvl3pPr marL="0" indent="0">
              <a:lnSpc>
                <a:spcPct val="117000"/>
              </a:lnSpc>
              <a:buNone/>
              <a:defRPr sz="1500">
                <a:solidFill>
                  <a:schemeClr val="tx2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9762ADA9-0755-1F48-8532-9AFBBB73FAAF}" type="slidenum">
              <a:rPr lang="uk-UA" altLang="en-US"/>
              <a:pPr/>
              <a:t>‹#›</a:t>
            </a:fld>
            <a:endParaRPr lang="uk-UA" altLang="en-US" dirty="0"/>
          </a:p>
        </p:txBody>
      </p:sp>
      <p:pic>
        <p:nvPicPr>
          <p:cNvPr id="11" name="Picture 8">
            <a:extLst>
              <a:ext uri="{FF2B5EF4-FFF2-40B4-BE49-F238E27FC236}">
                <a16:creationId xmlns:a16="http://schemas.microsoft.com/office/drawing/2014/main" id="{048DBFB5-779D-3E4A-834C-E871C3DF315A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ext Placeholder 65">
            <a:extLst>
              <a:ext uri="{FF2B5EF4-FFF2-40B4-BE49-F238E27FC236}">
                <a16:creationId xmlns:a16="http://schemas.microsoft.com/office/drawing/2014/main" id="{9127A9D4-D0B1-664E-85BA-E4E5D9CE6AE6}"/>
              </a:ext>
            </a:extLst>
          </p:cNvPr>
          <p:cNvSpPr txBox="1">
            <a:spLocks/>
          </p:cNvSpPr>
          <p:nvPr userDrawn="1"/>
        </p:nvSpPr>
        <p:spPr>
          <a:xfrm>
            <a:off x="9888537" y="5189439"/>
            <a:ext cx="1812925" cy="49052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GB" dirty="0" err="1">
                <a:latin typeface="+mn-lt"/>
              </a:rPr>
              <a:t>internetsociety.org</a:t>
            </a:r>
            <a:endParaRPr lang="en-GB" dirty="0">
              <a:latin typeface="+mn-lt"/>
            </a:endParaRPr>
          </a:p>
          <a:p>
            <a:pPr fontAlgn="auto">
              <a:spcAft>
                <a:spcPts val="0"/>
              </a:spcAft>
              <a:defRPr/>
            </a:pPr>
            <a:r>
              <a:rPr lang="en-GB" dirty="0">
                <a:latin typeface="+mn-lt"/>
              </a:rPr>
              <a:t>@internetsociety</a:t>
            </a:r>
          </a:p>
        </p:txBody>
      </p:sp>
      <p:sp>
        <p:nvSpPr>
          <p:cNvPr id="18" name="Text Placeholder 7">
            <a:extLst>
              <a:ext uri="{FF2B5EF4-FFF2-40B4-BE49-F238E27FC236}">
                <a16:creationId xmlns:a16="http://schemas.microsoft.com/office/drawing/2014/main" id="{3A98C4EF-63ED-8A4D-86D7-000E691A630D}"/>
              </a:ext>
            </a:extLst>
          </p:cNvPr>
          <p:cNvSpPr txBox="1">
            <a:spLocks/>
          </p:cNvSpPr>
          <p:nvPr userDrawn="1"/>
        </p:nvSpPr>
        <p:spPr>
          <a:xfrm>
            <a:off x="7759669" y="2653916"/>
            <a:ext cx="1575151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Rue Vallin 2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CH-1201 Geneva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Switzerland</a:t>
            </a:r>
            <a:endParaRPr lang="en-GB" dirty="0"/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EAD6485C-1940-6A46-8B0F-35DA5C1298FC}"/>
              </a:ext>
            </a:extLst>
          </p:cNvPr>
          <p:cNvSpPr txBox="1">
            <a:spLocks/>
          </p:cNvSpPr>
          <p:nvPr userDrawn="1"/>
        </p:nvSpPr>
        <p:spPr>
          <a:xfrm>
            <a:off x="9888537" y="2653916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11710 Plaza America Drive Suite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Reston, VA 20190</a:t>
            </a:r>
            <a:r>
              <a:rPr lang="de-DE" dirty="0"/>
              <a:t>, USA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0" name="Text Placeholder 7">
            <a:extLst>
              <a:ext uri="{FF2B5EF4-FFF2-40B4-BE49-F238E27FC236}">
                <a16:creationId xmlns:a16="http://schemas.microsoft.com/office/drawing/2014/main" id="{AFED75B0-1E46-434E-A7A5-F4AF64FAFD14}"/>
              </a:ext>
            </a:extLst>
          </p:cNvPr>
          <p:cNvSpPr txBox="1">
            <a:spLocks/>
          </p:cNvSpPr>
          <p:nvPr userDrawn="1"/>
        </p:nvSpPr>
        <p:spPr>
          <a:xfrm>
            <a:off x="7759669" y="3522746"/>
            <a:ext cx="1939700" cy="571144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Rambla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</a:t>
            </a:r>
            <a:r>
              <a:rPr lang="en-US" sz="1000" b="0" i="0" kern="1200" spc="20" dirty="0" err="1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Republica</a:t>
            </a: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 de Mexico 6125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11000 Montevideo,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Uruguay</a:t>
            </a:r>
            <a:endParaRPr lang="en-GB" dirty="0"/>
          </a:p>
        </p:txBody>
      </p:sp>
      <p:sp>
        <p:nvSpPr>
          <p:cNvPr id="21" name="Text Placeholder 8">
            <a:extLst>
              <a:ext uri="{FF2B5EF4-FFF2-40B4-BE49-F238E27FC236}">
                <a16:creationId xmlns:a16="http://schemas.microsoft.com/office/drawing/2014/main" id="{7C5B6692-39AF-B141-85C3-58699387FA02}"/>
              </a:ext>
            </a:extLst>
          </p:cNvPr>
          <p:cNvSpPr txBox="1">
            <a:spLocks/>
          </p:cNvSpPr>
          <p:nvPr userDrawn="1"/>
        </p:nvSpPr>
        <p:spPr>
          <a:xfrm>
            <a:off x="9888537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3 Temasek Avenue, Level 21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Centennial Tower</a:t>
            </a:r>
          </a:p>
          <a:p>
            <a:r>
              <a:rPr lang="en-US" sz="1000" b="0" i="0" u="none" strike="noStrike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Singapore 039190</a:t>
            </a:r>
          </a:p>
        </p:txBody>
      </p:sp>
      <p:sp>
        <p:nvSpPr>
          <p:cNvPr id="22" name="Text Placeholder 8">
            <a:extLst>
              <a:ext uri="{FF2B5EF4-FFF2-40B4-BE49-F238E27FC236}">
                <a16:creationId xmlns:a16="http://schemas.microsoft.com/office/drawing/2014/main" id="{D52FC7AF-9CF5-2F4E-939F-C0D28EC98E88}"/>
              </a:ext>
            </a:extLst>
          </p:cNvPr>
          <p:cNvSpPr txBox="1">
            <a:spLocks/>
          </p:cNvSpPr>
          <p:nvPr userDrawn="1"/>
        </p:nvSpPr>
        <p:spPr>
          <a:xfrm>
            <a:off x="7759668" y="4432654"/>
            <a:ext cx="1575151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Science Park 400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1098 XH Amsterdam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Netherlands</a:t>
            </a:r>
            <a:br>
              <a:rPr lang="de-DE" dirty="0"/>
            </a:br>
            <a:endParaRPr lang="de-DE" dirty="0"/>
          </a:p>
          <a:p>
            <a:pPr fontAlgn="auto">
              <a:spcAft>
                <a:spcPts val="0"/>
              </a:spcAft>
              <a:defRPr/>
            </a:pPr>
            <a:endParaRPr lang="en-GB" dirty="0"/>
          </a:p>
        </p:txBody>
      </p:sp>
      <p:sp>
        <p:nvSpPr>
          <p:cNvPr id="23" name="Text Placeholder 7">
            <a:extLst>
              <a:ext uri="{FF2B5EF4-FFF2-40B4-BE49-F238E27FC236}">
                <a16:creationId xmlns:a16="http://schemas.microsoft.com/office/drawing/2014/main" id="{5830297A-6D37-FC40-9368-EEF81C2C181A}"/>
              </a:ext>
            </a:extLst>
          </p:cNvPr>
          <p:cNvSpPr txBox="1">
            <a:spLocks/>
          </p:cNvSpPr>
          <p:nvPr userDrawn="1"/>
        </p:nvSpPr>
        <p:spPr>
          <a:xfrm>
            <a:off x="9888537" y="3522746"/>
            <a:ext cx="1773238" cy="633797"/>
          </a:xfrm>
          <a:prstGeom prst="rect">
            <a:avLst/>
          </a:prstGeom>
        </p:spPr>
        <p:txBody>
          <a:bodyPr lIns="0" tIns="0" rIns="0" bIns="0"/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defRPr sz="1000" b="0" i="0" kern="1200" spc="20">
                <a:solidFill>
                  <a:srgbClr val="EEF2EC"/>
                </a:solidFill>
                <a:latin typeface="+mn-lt"/>
                <a:ea typeface="Hind Medium" charset="0"/>
                <a:cs typeface="Hind Medium" charset="0"/>
              </a:defRPr>
            </a:lvl1pPr>
            <a:lvl2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Font typeface="Arial" charset="0"/>
              <a:buNone/>
              <a:tabLst/>
              <a:defRPr sz="1000" b="0" i="0" kern="1200" spc="20">
                <a:solidFill>
                  <a:srgbClr val="EEF2EC"/>
                </a:solidFill>
                <a:latin typeface="Hind Medium" charset="0"/>
                <a:ea typeface="Hind Medium" charset="0"/>
                <a:cs typeface="Hind Medium" charset="0"/>
              </a:defRPr>
            </a:lvl2pPr>
            <a:lvl3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500"/>
              </a:spcAft>
              <a:buSzPct val="72000"/>
              <a:buFont typeface=".AppleSystemUIFont" charset="-120"/>
              <a:buNone/>
              <a:tabLst/>
              <a:defRPr sz="1000" kern="1200" spc="20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6000"/>
              </a:lnSpc>
              <a:spcBef>
                <a:spcPts val="0"/>
              </a:spcBef>
              <a:spcAft>
                <a:spcPts val="1500"/>
              </a:spcAft>
              <a:buSzPct val="90000"/>
              <a:buFont typeface=".AppleSystemUIFont" charset="-120"/>
              <a:buChar char="–"/>
              <a:tabLst/>
              <a:defRPr sz="1800" kern="1200" spc="2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66 Centrepoint Drive</a:t>
            </a:r>
            <a:br>
              <a:rPr lang="en-US" dirty="0"/>
            </a:b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Nepean, Ontario, K2G 6J5</a:t>
            </a:r>
          </a:p>
          <a:p>
            <a:pPr fontAlgn="auto">
              <a:spcAft>
                <a:spcPts val="0"/>
              </a:spcAft>
              <a:defRPr/>
            </a:pPr>
            <a:r>
              <a:rPr lang="en-US" sz="1000" b="0" i="0" kern="1200" spc="20" dirty="0">
                <a:solidFill>
                  <a:srgbClr val="EEF2EC"/>
                </a:solidFill>
                <a:effectLst/>
                <a:latin typeface="+mn-lt"/>
                <a:ea typeface="Hind Medium" charset="0"/>
                <a:cs typeface="Hind Medium" charset="0"/>
              </a:rPr>
              <a:t>Canada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5695813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Blue divider - 2019">
    <p:bg>
      <p:bgPr>
        <a:blipFill dpi="0" rotWithShape="0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8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40000" y="4279119"/>
            <a:ext cx="5715734" cy="805092"/>
          </a:xfrm>
        </p:spPr>
        <p:txBody>
          <a:bodyPr wrap="square">
            <a:spAutoFit/>
          </a:bodyPr>
          <a:lstStyle>
            <a:lvl1pPr>
              <a:defRPr lang="en-GB" sz="2400" dirty="0">
                <a:solidFill>
                  <a:srgbClr val="EEF2EC"/>
                </a:solidFill>
                <a:latin typeface="+mn-lt"/>
                <a:ea typeface="+mj-ea"/>
                <a:cs typeface="+mj-cs"/>
              </a:defRPr>
            </a:lvl1pPr>
          </a:lstStyle>
          <a:p>
            <a:pPr lvl="0"/>
            <a:r>
              <a:rPr lang="en-US"/>
              <a:t>Click to edit Master subtitle style</a:t>
            </a:r>
            <a:endParaRPr lang="en-GB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0000" y="2461259"/>
            <a:ext cx="11127883" cy="768224"/>
          </a:xfrm>
        </p:spPr>
        <p:txBody>
          <a:bodyPr/>
          <a:lstStyle>
            <a:lvl1pPr algn="l">
              <a:lnSpc>
                <a:spcPct val="104000"/>
              </a:lnSpc>
              <a:defRPr sz="4800">
                <a:solidFill>
                  <a:srgbClr val="EEF2EC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6" name="Slide Number Placeholder 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rgbClr val="EEF2EC"/>
                </a:solidFill>
              </a:defRPr>
            </a:lvl1pPr>
          </a:lstStyle>
          <a:p>
            <a:fld id="{4B8AB820-61DF-364A-B4AF-D19149734C14}" type="slidenum">
              <a:rPr lang="uk-UA" altLang="en-US"/>
              <a:pPr/>
              <a:t>‹#›</a:t>
            </a:fld>
            <a:endParaRPr lang="uk-UA" altLang="en-US" dirty="0"/>
          </a:p>
        </p:txBody>
      </p:sp>
    </p:spTree>
    <p:extLst>
      <p:ext uri="{BB962C8B-B14F-4D97-AF65-F5344CB8AC3E}">
        <p14:creationId xmlns:p14="http://schemas.microsoft.com/office/powerpoint/2010/main" val="31213215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gray">
          <a:xfrm>
            <a:off x="304800" y="225426"/>
            <a:ext cx="11582400" cy="91757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/>
          </p:nvPr>
        </p:nvSpPr>
        <p:spPr bwMode="gray">
          <a:xfrm>
            <a:off x="304800" y="1143000"/>
            <a:ext cx="11582400" cy="491889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813101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914400" y="609600"/>
            <a:ext cx="10363200" cy="54864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914400" y="6248400"/>
            <a:ext cx="2540000" cy="4572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165600" y="6248400"/>
            <a:ext cx="3860800" cy="4572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737600" y="6248400"/>
            <a:ext cx="2540000" cy="4572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fld id="{F13EB39D-A218-4741-84A3-751308FB1332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295861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image" Target="../media/image1.emf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41338" y="566738"/>
            <a:ext cx="11109600" cy="783035"/>
          </a:xfrm>
          <a:prstGeom prst="rect">
            <a:avLst/>
          </a:prstGeom>
        </p:spPr>
        <p:txBody>
          <a:bodyPr vert="horz" wrap="square" lIns="0" tIns="0" rIns="0" bIns="0" rtlCol="0" anchor="t" anchorCtr="0">
            <a:noAutofit/>
          </a:bodyPr>
          <a:lstStyle/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4"/>
          </p:nvPr>
        </p:nvSpPr>
        <p:spPr>
          <a:xfrm>
            <a:off x="8918575" y="6342063"/>
            <a:ext cx="2743200" cy="173037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algn="r">
              <a:defRPr sz="1000"/>
            </a:lvl1pPr>
          </a:lstStyle>
          <a:p>
            <a:fld id="{F4C3A41F-A775-1140-95F7-087AA6C6EBC6}" type="slidenum">
              <a:rPr lang="en-GB" altLang="en-US" noProof="0" smtClean="0"/>
              <a:pPr/>
              <a:t>‹#›</a:t>
            </a:fld>
            <a:endParaRPr lang="en-GB" altLang="en-US" noProof="0" dirty="0"/>
          </a:p>
        </p:txBody>
      </p:sp>
      <p:pic>
        <p:nvPicPr>
          <p:cNvPr id="5" name="Picture 6">
            <a:extLst>
              <a:ext uri="{FF2B5EF4-FFF2-40B4-BE49-F238E27FC236}">
                <a16:creationId xmlns:a16="http://schemas.microsoft.com/office/drawing/2014/main" id="{E05BEA5D-FC90-5046-9D90-35683334D83D}"/>
              </a:ext>
            </a:extLst>
          </p:cNvPr>
          <p:cNvPicPr>
            <a:picLocks noChangeAspect="1"/>
          </p:cNvPicPr>
          <p:nvPr userDrawn="1"/>
        </p:nvPicPr>
        <p:blipFill>
          <a:blip r:embed="rId2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6145276"/>
            <a:ext cx="344424" cy="3444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1339FE1-00D4-C245-976F-F41BDA154D1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39496" y="1572768"/>
            <a:ext cx="11117538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3"/>
            <a:r>
              <a:rPr lang="en-US" dirty="0"/>
              <a:t>Second level</a:t>
            </a:r>
          </a:p>
          <a:p>
            <a:pPr lvl="4"/>
            <a:r>
              <a:rPr lang="en-US" dirty="0"/>
              <a:t>Third level</a:t>
            </a:r>
          </a:p>
          <a:p>
            <a:pPr lvl="5"/>
            <a:r>
              <a:rPr lang="en-US" dirty="0"/>
              <a:t>Fourth level</a:t>
            </a:r>
          </a:p>
          <a:p>
            <a:pPr lvl="6"/>
            <a:r>
              <a:rPr lang="en-US" dirty="0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2" r:id="rId1"/>
    <p:sldLayoutId id="2147483724" r:id="rId2"/>
    <p:sldLayoutId id="2147483725" r:id="rId3"/>
    <p:sldLayoutId id="2147483726" r:id="rId4"/>
    <p:sldLayoutId id="2147483727" r:id="rId5"/>
    <p:sldLayoutId id="2147483714" r:id="rId6"/>
    <p:sldLayoutId id="2147483715" r:id="rId7"/>
    <p:sldLayoutId id="2147483716" r:id="rId8"/>
    <p:sldLayoutId id="2147483763" r:id="rId9"/>
    <p:sldLayoutId id="2147483764" r:id="rId10"/>
    <p:sldLayoutId id="2147483733" r:id="rId11"/>
    <p:sldLayoutId id="2147483717" r:id="rId12"/>
    <p:sldLayoutId id="2147483735" r:id="rId13"/>
    <p:sldLayoutId id="2147483751" r:id="rId14"/>
    <p:sldLayoutId id="2147483729" r:id="rId15"/>
    <p:sldLayoutId id="2147483758" r:id="rId16"/>
    <p:sldLayoutId id="2147483759" r:id="rId17"/>
    <p:sldLayoutId id="2147483730" r:id="rId18"/>
    <p:sldLayoutId id="2147483757" r:id="rId19"/>
    <p:sldLayoutId id="2147483760" r:id="rId20"/>
    <p:sldLayoutId id="2147483773" r:id="rId21"/>
    <p:sldLayoutId id="2147483774" r:id="rId22"/>
    <p:sldLayoutId id="2147483775" r:id="rId23"/>
  </p:sldLayoutIdLst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hf hdr="0" dt="0"/>
  <p:txStyles>
    <p:titleStyle>
      <a:lvl1pPr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3000" kern="1200" spc="20">
          <a:solidFill>
            <a:schemeClr val="tx2"/>
          </a:solidFill>
          <a:latin typeface="+mj-lt"/>
          <a:ea typeface="ＭＳ Ｐゴシック" charset="-128"/>
          <a:cs typeface="+mj-cs"/>
        </a:defRPr>
      </a:lvl1pPr>
      <a:lvl2pPr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2pPr>
      <a:lvl3pPr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3pPr>
      <a:lvl4pPr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4pPr>
      <a:lvl5pPr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5pPr>
      <a:lvl6pPr marL="457200"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6pPr>
      <a:lvl7pPr marL="914400"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7pPr>
      <a:lvl8pPr marL="1371600"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8pPr>
      <a:lvl9pPr marL="1828800" algn="l" rtl="0" eaLnBrk="1" fontAlgn="base" hangingPunct="1">
        <a:lnSpc>
          <a:spcPct val="106000"/>
        </a:lnSpc>
        <a:spcBef>
          <a:spcPct val="0"/>
        </a:spcBef>
        <a:spcAft>
          <a:spcPct val="0"/>
        </a:spcAft>
        <a:defRPr sz="2400">
          <a:solidFill>
            <a:schemeClr val="tx2"/>
          </a:solidFill>
          <a:latin typeface="Hind Light" charset="0"/>
          <a:ea typeface="ＭＳ Ｐゴシック" charset="-128"/>
        </a:defRPr>
      </a:lvl9pPr>
    </p:titleStyle>
    <p:bodyStyle>
      <a:lvl1pPr algn="l" rtl="0" eaLnBrk="1" fontAlgn="base" hangingPunct="1">
        <a:lnSpc>
          <a:spcPct val="106000"/>
        </a:lnSpc>
        <a:spcBef>
          <a:spcPct val="0"/>
        </a:spcBef>
        <a:spcAft>
          <a:spcPts val="0"/>
        </a:spcAft>
        <a:buFont typeface="Arial" charset="0"/>
        <a:defRPr sz="2000" kern="1200" spc="20">
          <a:solidFill>
            <a:schemeClr val="tx1"/>
          </a:solidFill>
          <a:latin typeface="+mn-lt"/>
          <a:ea typeface="Hind Medium" charset="0"/>
          <a:cs typeface="Hind Medium" charset="0"/>
        </a:defRPr>
      </a:lvl1pPr>
      <a:lvl2pPr marL="285750" indent="-285750" algn="l" rtl="0" eaLnBrk="1" fontAlgn="base" hangingPunct="1">
        <a:lnSpc>
          <a:spcPct val="113000"/>
        </a:lnSpc>
        <a:spcBef>
          <a:spcPct val="0"/>
        </a:spcBef>
        <a:spcAft>
          <a:spcPct val="0"/>
        </a:spcAft>
        <a:buFont typeface="Arial" panose="020B0604020202020204" pitchFamily="34" charset="0"/>
        <a:buChar char="•"/>
        <a:defRPr sz="1800" kern="1200" spc="20">
          <a:solidFill>
            <a:schemeClr val="tx1"/>
          </a:solidFill>
          <a:latin typeface="+mn-lt"/>
          <a:ea typeface="ＭＳ Ｐゴシック" charset="-128"/>
          <a:cs typeface="+mn-cs"/>
        </a:defRPr>
      </a:lvl2pPr>
      <a:lvl3pPr marL="285750" indent="-285750" algn="l" rtl="0" eaLnBrk="1" fontAlgn="base" hangingPunct="1">
        <a:lnSpc>
          <a:spcPct val="113000"/>
        </a:lnSpc>
        <a:spcBef>
          <a:spcPct val="0"/>
        </a:spcBef>
        <a:spcAft>
          <a:spcPts val="0"/>
        </a:spcAft>
        <a:buSzPct val="100000"/>
        <a:buFont typeface="Arial" panose="020B0604020202020204" pitchFamily="34" charset="0"/>
        <a:buChar char="•"/>
        <a:tabLst/>
        <a:defRPr sz="1800" kern="1200" spc="20">
          <a:solidFill>
            <a:schemeClr val="tx1"/>
          </a:solidFill>
          <a:latin typeface="+mn-lt"/>
          <a:ea typeface="ＭＳ Ｐゴシック" charset="-128"/>
          <a:cs typeface="+mn-cs"/>
        </a:defRPr>
      </a:lvl3pPr>
      <a:lvl4pPr marL="411480" indent="-228600" algn="l" rtl="0" eaLnBrk="1" fontAlgn="base" hangingPunct="1">
        <a:lnSpc>
          <a:spcPct val="113000"/>
        </a:lnSpc>
        <a:spcBef>
          <a:spcPct val="0"/>
        </a:spcBef>
        <a:spcAft>
          <a:spcPct val="0"/>
        </a:spcAft>
        <a:buSzPct val="100000"/>
        <a:buFont typeface="Arial" panose="020B0604020202020204" pitchFamily="34" charset="0"/>
        <a:buChar char="•"/>
        <a:tabLst/>
        <a:defRPr sz="1800" kern="1200" spc="20">
          <a:solidFill>
            <a:schemeClr val="tx1"/>
          </a:solidFill>
          <a:latin typeface="+mn-lt"/>
          <a:ea typeface="ＭＳ Ｐゴシック" charset="-128"/>
          <a:cs typeface="+mn-cs"/>
        </a:defRPr>
      </a:lvl4pPr>
      <a:lvl5pPr marL="734745" indent="-228600" algn="l" rtl="0" eaLnBrk="1" fontAlgn="base" hangingPunct="1">
        <a:lnSpc>
          <a:spcPct val="112000"/>
        </a:lnSpc>
        <a:spcBef>
          <a:spcPct val="0"/>
        </a:spcBef>
        <a:spcAft>
          <a:spcPts val="0"/>
        </a:spcAft>
        <a:buSzPct val="100000"/>
        <a:buFont typeface="Arial" panose="020B0604020202020204" pitchFamily="34" charset="0"/>
        <a:buChar char="•"/>
        <a:defRPr sz="1800" kern="1200" spc="20">
          <a:solidFill>
            <a:schemeClr val="tx1"/>
          </a:solidFill>
          <a:latin typeface="+mn-lt"/>
          <a:ea typeface="ＭＳ Ｐゴシック" charset="-128"/>
          <a:cs typeface="+mn-cs"/>
        </a:defRPr>
      </a:lvl5pPr>
      <a:lvl6pPr marL="1017270" indent="-228600" algn="l" defTabSz="914400" rtl="0" eaLnBrk="1" latinLnBrk="0" hangingPunct="1">
        <a:lnSpc>
          <a:spcPct val="112000"/>
        </a:lnSpc>
        <a:spcBef>
          <a:spcPts val="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417320" indent="-228600" algn="l" defTabSz="914400" rtl="0" eaLnBrk="1" latinLnBrk="0" hangingPunct="1">
        <a:lnSpc>
          <a:spcPct val="112000"/>
        </a:lnSpc>
        <a:spcBef>
          <a:spcPts val="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2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2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5.jp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0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png"/><Relationship Id="rId13" Type="http://schemas.openxmlformats.org/officeDocument/2006/relationships/image" Target="../media/image29.png"/><Relationship Id="rId18" Type="http://schemas.openxmlformats.org/officeDocument/2006/relationships/image" Target="../media/image34.png"/><Relationship Id="rId3" Type="http://schemas.openxmlformats.org/officeDocument/2006/relationships/image" Target="../media/image19.png"/><Relationship Id="rId7" Type="http://schemas.openxmlformats.org/officeDocument/2006/relationships/image" Target="../media/image23.png"/><Relationship Id="rId12" Type="http://schemas.openxmlformats.org/officeDocument/2006/relationships/image" Target="../media/image28.png"/><Relationship Id="rId17" Type="http://schemas.openxmlformats.org/officeDocument/2006/relationships/image" Target="../media/image33.png"/><Relationship Id="rId2" Type="http://schemas.openxmlformats.org/officeDocument/2006/relationships/image" Target="../media/image18.png"/><Relationship Id="rId16" Type="http://schemas.openxmlformats.org/officeDocument/2006/relationships/image" Target="../media/image32.jp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22.png"/><Relationship Id="rId11" Type="http://schemas.openxmlformats.org/officeDocument/2006/relationships/image" Target="../media/image27.png"/><Relationship Id="rId5" Type="http://schemas.openxmlformats.org/officeDocument/2006/relationships/image" Target="../media/image21.png"/><Relationship Id="rId15" Type="http://schemas.openxmlformats.org/officeDocument/2006/relationships/image" Target="../media/image31.png"/><Relationship Id="rId10" Type="http://schemas.openxmlformats.org/officeDocument/2006/relationships/image" Target="../media/image26.png"/><Relationship Id="rId4" Type="http://schemas.openxmlformats.org/officeDocument/2006/relationships/image" Target="../media/image20.svg"/><Relationship Id="rId9" Type="http://schemas.openxmlformats.org/officeDocument/2006/relationships/image" Target="../media/image25.svg"/><Relationship Id="rId14" Type="http://schemas.openxmlformats.org/officeDocument/2006/relationships/image" Target="../media/image30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255747" y="3782266"/>
            <a:ext cx="11109600" cy="614335"/>
          </a:xfrm>
        </p:spPr>
        <p:txBody>
          <a:bodyPr/>
          <a:lstStyle/>
          <a:p>
            <a:r>
              <a:rPr lang="en-US" sz="3200" b="1" dirty="0">
                <a:solidFill>
                  <a:schemeClr val="bg1"/>
                </a:solidFill>
              </a:rPr>
              <a:t>Africa Peering and Interconnection – Key lessons</a:t>
            </a:r>
          </a:p>
        </p:txBody>
      </p:sp>
      <p:sp>
        <p:nvSpPr>
          <p:cNvPr id="31749" name="Footer Placeholder 4"/>
          <p:cNvSpPr>
            <a:spLocks noGrp="1"/>
          </p:cNvSpPr>
          <p:nvPr>
            <p:ph type="ftr" sz="quarter" idx="4294967295"/>
          </p:nvPr>
        </p:nvSpPr>
        <p:spPr bwMode="auto">
          <a:xfrm>
            <a:off x="0" y="6342063"/>
            <a:ext cx="7031038" cy="1730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9pPr>
          </a:lstStyle>
          <a:p>
            <a:r>
              <a:rPr lang="en-GB" altLang="en-US" dirty="0"/>
              <a:t>Presentation title – Client name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794A3FF-321C-2443-B35F-787FED831D7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40000" y="573969"/>
            <a:ext cx="4097551" cy="362407"/>
          </a:xfrm>
        </p:spPr>
        <p:txBody>
          <a:bodyPr/>
          <a:lstStyle/>
          <a:p>
            <a:r>
              <a:rPr lang="en-US" dirty="0"/>
              <a:t>24</a:t>
            </a:r>
            <a:r>
              <a:rPr lang="en-PK"/>
              <a:t>-0</a:t>
            </a:r>
            <a:r>
              <a:rPr lang="en-US" dirty="0"/>
              <a:t>6</a:t>
            </a:r>
            <a:r>
              <a:rPr lang="en-PK"/>
              <a:t>-2021</a:t>
            </a:r>
            <a:endParaRPr lang="en-PK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402BD74-F450-2648-BD01-EB8031A02F97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28018" y="5526458"/>
            <a:ext cx="4097551" cy="902123"/>
          </a:xfrm>
        </p:spPr>
        <p:txBody>
          <a:bodyPr/>
          <a:lstStyle/>
          <a:p>
            <a:r>
              <a:rPr lang="en-US" dirty="0"/>
              <a:t>Michuki Mwangi</a:t>
            </a:r>
            <a:endParaRPr lang="en-PK" dirty="0"/>
          </a:p>
          <a:p>
            <a:r>
              <a:rPr lang="en-US" dirty="0" err="1"/>
              <a:t>mwangi</a:t>
            </a:r>
            <a:r>
              <a:rPr lang="en-PK"/>
              <a:t>@</a:t>
            </a:r>
            <a:r>
              <a:rPr lang="en-PK" dirty="0"/>
              <a:t>isoc.org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AU" dirty="0"/>
              <a:t>Background</a:t>
            </a:r>
            <a:br>
              <a:rPr lang="en-AU" dirty="0"/>
            </a:br>
            <a:br>
              <a:rPr lang="en-AU" dirty="0"/>
            </a:br>
            <a:br>
              <a:rPr lang="en-AU" dirty="0"/>
            </a:br>
            <a:endParaRPr lang="en-US" sz="2400" dirty="0">
              <a:solidFill>
                <a:schemeClr val="tx1"/>
              </a:solidFill>
            </a:endParaRPr>
          </a:p>
        </p:txBody>
      </p:sp>
      <p:sp>
        <p:nvSpPr>
          <p:cNvPr id="33796" name="Slide Number Placehold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9pPr>
          </a:lstStyle>
          <a:p>
            <a:fld id="{797DCA1E-7B6B-C042-B29C-7C66D2614AAE}" type="slidenum">
              <a:rPr lang="uk-UA" altLang="en-US" smtClean="0">
                <a:solidFill>
                  <a:schemeClr val="bg1"/>
                </a:solidFill>
              </a:rPr>
              <a:pPr/>
              <a:t>2</a:t>
            </a:fld>
            <a:endParaRPr lang="uk-UA" alt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407439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9" name="Picture 7" descr="Africa_connectivity_and_IXPs-Jun2008"/>
          <p:cNvPicPr>
            <a:picLocks noGrp="1" noChangeAspect="1" noChangeArrowheads="1"/>
          </p:cNvPicPr>
          <p:nvPr>
            <p:ph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5647933" y="919118"/>
            <a:ext cx="4995378" cy="4762490"/>
          </a:xfrm>
        </p:spPr>
      </p:pic>
      <p:sp>
        <p:nvSpPr>
          <p:cNvPr id="28680" name="Text Box 8"/>
          <p:cNvSpPr txBox="1">
            <a:spLocks noChangeArrowheads="1"/>
          </p:cNvSpPr>
          <p:nvPr/>
        </p:nvSpPr>
        <p:spPr bwMode="auto">
          <a:xfrm>
            <a:off x="1687865" y="135195"/>
            <a:ext cx="35052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 sz="2000" b="1" i="1" dirty="0">
                <a:solidFill>
                  <a:srgbClr val="000080"/>
                </a:solidFill>
              </a:rPr>
              <a:t>2008 Survey on Status of IXPs in Africa</a:t>
            </a:r>
            <a:endParaRPr lang="en-US" sz="2000" b="1" dirty="0"/>
          </a:p>
        </p:txBody>
      </p:sp>
      <p:sp>
        <p:nvSpPr>
          <p:cNvPr id="4" name="TextBox 3"/>
          <p:cNvSpPr txBox="1"/>
          <p:nvPr/>
        </p:nvSpPr>
        <p:spPr bwMode="gray">
          <a:xfrm>
            <a:off x="1609141" y="1054358"/>
            <a:ext cx="4229967" cy="5486175"/>
          </a:xfrm>
          <a:prstGeom prst="rect">
            <a:avLst/>
          </a:prstGeom>
          <a:noFill/>
        </p:spPr>
        <p:txBody>
          <a:bodyPr wrap="square" rtlCol="0">
            <a:normAutofit fontScale="92500" lnSpcReduction="20000"/>
          </a:bodyPr>
          <a:lstStyle/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17 IXPs in 15 African Countries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12 were considered responsive based on a survey conducted in 2008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Average number of years across all IXPs was 4.1yrs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 10 of 12 IXPs provided traffic stats</a:t>
            </a:r>
          </a:p>
          <a:p>
            <a:pPr marL="742950" lvl="1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Highest had 200Mbps and lowest was 300Kbps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1/3 of the IXPs had an open membership policy. Remaining 2/3’s were subject to regulatory or membership set criteria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75% of the respondents had a Mandatory Multilateral peering policy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Copper and wireless connectivity was predominant over fiber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41% of the IXPs did not charge fees and the highest fees were $9,000 and lowest was $50</a:t>
            </a:r>
          </a:p>
          <a:p>
            <a:pPr marL="285750" indent="-285750">
              <a:lnSpc>
                <a:spcPct val="90000"/>
              </a:lnSpc>
              <a:spcBef>
                <a:spcPts val="1200"/>
              </a:spcBef>
              <a:buFont typeface="Arial"/>
              <a:buChar char="•"/>
            </a:pPr>
            <a:r>
              <a:rPr lang="en-US" dirty="0"/>
              <a:t>75% were ran by ISPA. Others by NREN, Govt. and by a not-for-profit (non-ISPA) </a:t>
            </a:r>
          </a:p>
        </p:txBody>
      </p:sp>
      <p:sp>
        <p:nvSpPr>
          <p:cNvPr id="2" name="TextBox 1"/>
          <p:cNvSpPr txBox="1"/>
          <p:nvPr/>
        </p:nvSpPr>
        <p:spPr bwMode="gray">
          <a:xfrm>
            <a:off x="5647933" y="5681608"/>
            <a:ext cx="5113474" cy="1176392"/>
          </a:xfrm>
          <a:prstGeom prst="rect">
            <a:avLst/>
          </a:prstGeom>
          <a:noFill/>
        </p:spPr>
        <p:txBody>
          <a:bodyPr wrap="square" rtlCol="0">
            <a:normAutofit/>
          </a:bodyPr>
          <a:lstStyle/>
          <a:p>
            <a:pPr>
              <a:lnSpc>
                <a:spcPct val="90000"/>
              </a:lnSpc>
              <a:spcBef>
                <a:spcPts val="1200"/>
              </a:spcBef>
            </a:pPr>
            <a:r>
              <a:rPr lang="en-US" dirty="0"/>
              <a:t>1993 – 2001: SAT2 Total Capacity 560Mbps</a:t>
            </a:r>
          </a:p>
          <a:p>
            <a:pPr>
              <a:lnSpc>
                <a:spcPct val="90000"/>
              </a:lnSpc>
              <a:spcBef>
                <a:spcPts val="1200"/>
              </a:spcBef>
            </a:pPr>
            <a:r>
              <a:rPr lang="en-US" dirty="0"/>
              <a:t>2001 – 2008: SAT3 Total Capacity 340Gbps</a:t>
            </a:r>
          </a:p>
          <a:p>
            <a:pPr>
              <a:lnSpc>
                <a:spcPct val="90000"/>
              </a:lnSpc>
              <a:spcBef>
                <a:spcPts val="1200"/>
              </a:spcBef>
            </a:pPr>
            <a:r>
              <a:rPr lang="en-US" dirty="0"/>
              <a:t>2001 - 2008: SAFE Total Capacity 440Gbps</a:t>
            </a:r>
          </a:p>
        </p:txBody>
      </p:sp>
      <p:sp>
        <p:nvSpPr>
          <p:cNvPr id="6" name="TextBox 5"/>
          <p:cNvSpPr txBox="1"/>
          <p:nvPr/>
        </p:nvSpPr>
        <p:spPr bwMode="gray">
          <a:xfrm>
            <a:off x="5497724" y="169682"/>
            <a:ext cx="4970567" cy="749436"/>
          </a:xfrm>
          <a:prstGeom prst="rect">
            <a:avLst/>
          </a:prstGeom>
          <a:noFill/>
        </p:spPr>
        <p:txBody>
          <a:bodyPr wrap="square" rtlCol="0">
            <a:normAutofit/>
          </a:bodyPr>
          <a:lstStyle/>
          <a:p>
            <a:pPr>
              <a:lnSpc>
                <a:spcPct val="90000"/>
              </a:lnSpc>
              <a:spcBef>
                <a:spcPts val="1200"/>
              </a:spcBef>
            </a:pPr>
            <a:r>
              <a:rPr lang="en-US" dirty="0"/>
              <a:t>2000 – 2005: SEA-ME-WE-3 Total Capacity 480Gbps</a:t>
            </a:r>
          </a:p>
        </p:txBody>
      </p:sp>
    </p:spTree>
    <p:extLst>
      <p:ext uri="{BB962C8B-B14F-4D97-AF65-F5344CB8AC3E}">
        <p14:creationId xmlns:p14="http://schemas.microsoft.com/office/powerpoint/2010/main" val="23791391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979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600" b="1" dirty="0">
                <a:solidFill>
                  <a:srgbClr val="008000"/>
                </a:solidFill>
                <a:latin typeface="Arial" charset="0"/>
                <a:cs typeface="Arial" charset="0"/>
              </a:rPr>
              <a:t>2008: Traffic distribution across 10 African IXPs</a:t>
            </a:r>
          </a:p>
        </p:txBody>
      </p:sp>
      <p:graphicFrame>
        <p:nvGraphicFramePr>
          <p:cNvPr id="289795" name="Content Placeholder 4"/>
          <p:cNvGraphicFramePr>
            <a:graphicFrameLocks noGrp="1"/>
          </p:cNvGraphicFramePr>
          <p:nvPr>
            <p:ph idx="4294967295"/>
          </p:nvPr>
        </p:nvGraphicFramePr>
        <p:xfrm>
          <a:off x="1524000" y="1371600"/>
          <a:ext cx="8224838" cy="5253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9" name="Worksheet" r:id="rId3" imgW="8222824" imgH="5254318" progId="Excel.Sheet.8">
                  <p:embed/>
                </p:oleObj>
              </mc:Choice>
              <mc:Fallback>
                <p:oleObj name="Worksheet" r:id="rId3" imgW="8222824" imgH="5254318" progId="Excel.Sheet.8">
                  <p:embed/>
                  <p:pic>
                    <p:nvPicPr>
                      <p:cNvPr id="289795" name="Content Placeholder 4"/>
                      <p:cNvPicPr>
                        <a:picLocks noGrp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24000" y="1371600"/>
                        <a:ext cx="8224838" cy="52530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 xmlns="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89859535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ubtitle 4">
            <a:extLst>
              <a:ext uri="{FF2B5EF4-FFF2-40B4-BE49-F238E27FC236}">
                <a16:creationId xmlns:a16="http://schemas.microsoft.com/office/drawing/2014/main" id="{BE5884A8-DC8B-7A41-991C-1745F8276104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0E37B217-09D3-F545-A98A-2DAC1C9B0D8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IXP Development work in Africa</a:t>
            </a:r>
          </a:p>
        </p:txBody>
      </p:sp>
    </p:spTree>
    <p:extLst>
      <p:ext uri="{BB962C8B-B14F-4D97-AF65-F5344CB8AC3E}">
        <p14:creationId xmlns:p14="http://schemas.microsoft.com/office/powerpoint/2010/main" val="19871309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F8DE3699-FC7D-9141-B124-9309E72F17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Vision and Goals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2400C14-80F2-AE44-9242-627A14A15982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EE1D23A-55C4-7542-8A1B-C225D7430AAE}" type="slidenum">
              <a:rPr lang="uk-UA" altLang="en-US" smtClean="0"/>
              <a:pPr/>
              <a:t>6</a:t>
            </a:fld>
            <a:endParaRPr lang="uk-UA" alt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211EFFBD-9DEA-094A-9272-B0B732C4FF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0521045">
            <a:off x="1245148" y="3886043"/>
            <a:ext cx="5973217" cy="1998059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2B30F12-95ED-0346-B8D9-4D68CC7DB10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7153" y="1415441"/>
            <a:ext cx="6078465" cy="233885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72D2D098-32E6-A742-869B-38B80E079D3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77609" y="4686284"/>
            <a:ext cx="3034572" cy="2124201"/>
          </a:xfrm>
          <a:prstGeom prst="rect">
            <a:avLst/>
          </a:prstGeom>
        </p:spPr>
      </p:pic>
      <p:sp>
        <p:nvSpPr>
          <p:cNvPr id="9" name="Content Placeholder 4">
            <a:extLst>
              <a:ext uri="{FF2B5EF4-FFF2-40B4-BE49-F238E27FC236}">
                <a16:creationId xmlns:a16="http://schemas.microsoft.com/office/drawing/2014/main" id="{F98A842C-4DC3-9A43-86B5-EE22EADF955D}"/>
              </a:ext>
            </a:extLst>
          </p:cNvPr>
          <p:cNvSpPr txBox="1">
            <a:spLocks/>
          </p:cNvSpPr>
          <p:nvPr/>
        </p:nvSpPr>
        <p:spPr>
          <a:xfrm>
            <a:off x="7332976" y="1766741"/>
            <a:ext cx="3657600" cy="445976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ts val="0"/>
              </a:spcAft>
              <a:buFont typeface="Arial" charset="0"/>
              <a:defRPr sz="2000" kern="1200" spc="20">
                <a:solidFill>
                  <a:schemeClr val="tx1"/>
                </a:solidFill>
                <a:latin typeface="+mn-lt"/>
                <a:ea typeface="Hind Medium" charset="0"/>
                <a:cs typeface="Hind Medium" charset="0"/>
              </a:defRPr>
            </a:lvl1pPr>
            <a:lvl2pPr marL="285750" indent="-285750" algn="l" rtl="0" eaLnBrk="1" fontAlgn="base" hangingPunct="1">
              <a:lnSpc>
                <a:spcPct val="113000"/>
              </a:lnSpc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2pPr>
            <a:lvl3pPr marL="285750" indent="-285750" algn="l" rtl="0" eaLnBrk="1" fontAlgn="base" hangingPunct="1">
              <a:lnSpc>
                <a:spcPct val="113000"/>
              </a:lnSpc>
              <a:spcBef>
                <a:spcPct val="0"/>
              </a:spcBef>
              <a:spcAft>
                <a:spcPts val="0"/>
              </a:spcAft>
              <a:buSzPct val="100000"/>
              <a:buFont typeface="Arial" panose="020B0604020202020204" pitchFamily="34" charset="0"/>
              <a:buChar char="•"/>
              <a:tabLst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3pPr>
            <a:lvl4pPr marL="411480" indent="-228600" algn="l" rtl="0" eaLnBrk="1" fontAlgn="base" hangingPunct="1">
              <a:lnSpc>
                <a:spcPct val="113000"/>
              </a:lnSpc>
              <a:spcBef>
                <a:spcPct val="0"/>
              </a:spcBef>
              <a:spcAft>
                <a:spcPct val="0"/>
              </a:spcAft>
              <a:buSzPct val="100000"/>
              <a:buFont typeface="Arial" panose="020B0604020202020204" pitchFamily="34" charset="0"/>
              <a:buChar char="•"/>
              <a:tabLst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4pPr>
            <a:lvl5pPr marL="734745" indent="-228600" algn="l" rtl="0" eaLnBrk="1" fontAlgn="base" hangingPunct="1">
              <a:lnSpc>
                <a:spcPct val="112000"/>
              </a:lnSpc>
              <a:spcBef>
                <a:spcPct val="0"/>
              </a:spcBef>
              <a:spcAft>
                <a:spcPts val="0"/>
              </a:spcAft>
              <a:buSzPct val="100000"/>
              <a:buFont typeface="Arial" panose="020B0604020202020204" pitchFamily="34" charset="0"/>
              <a:buChar char="•"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5pPr>
            <a:lvl6pPr marL="1017270" indent="-228600" algn="l" defTabSz="914400" rtl="0" eaLnBrk="1" latinLnBrk="0" hangingPunct="1">
              <a:lnSpc>
                <a:spcPct val="11200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17320" indent="-228600" algn="l" defTabSz="914400" rtl="0" eaLnBrk="1" latinLnBrk="0" hangingPunct="1">
              <a:lnSpc>
                <a:spcPct val="11200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Keep focused on the horizon!</a:t>
            </a:r>
          </a:p>
          <a:p>
            <a:pPr lvl="1"/>
            <a:r>
              <a:rPr lang="en-US" b="1"/>
              <a:t>Why</a:t>
            </a:r>
            <a:r>
              <a:rPr lang="en-US"/>
              <a:t> - An Africa that creates &amp; not just a consumes the Internet</a:t>
            </a:r>
          </a:p>
          <a:p>
            <a:pPr lvl="1"/>
            <a:r>
              <a:rPr lang="en-US" b="1"/>
              <a:t>How</a:t>
            </a:r>
            <a:r>
              <a:rPr lang="en-US"/>
              <a:t> – A self-sustainable community of practice within 10 years.</a:t>
            </a:r>
          </a:p>
          <a:p>
            <a:pPr lvl="1"/>
            <a:r>
              <a:rPr lang="en-US" b="1"/>
              <a:t>What</a:t>
            </a:r>
            <a:r>
              <a:rPr lang="en-US"/>
              <a:t> – Community ownership and buy-in</a:t>
            </a:r>
          </a:p>
          <a:p>
            <a:pPr lvl="1"/>
            <a:endParaRPr lang="en-US" dirty="0"/>
          </a:p>
        </p:txBody>
      </p:sp>
      <p:sp>
        <p:nvSpPr>
          <p:cNvPr id="10" name="Content Placeholder 4">
            <a:extLst>
              <a:ext uri="{FF2B5EF4-FFF2-40B4-BE49-F238E27FC236}">
                <a16:creationId xmlns:a16="http://schemas.microsoft.com/office/drawing/2014/main" id="{9FBFB3CB-FE64-554D-8CBC-F620AB9B5D82}"/>
              </a:ext>
            </a:extLst>
          </p:cNvPr>
          <p:cNvSpPr txBox="1">
            <a:spLocks/>
          </p:cNvSpPr>
          <p:nvPr/>
        </p:nvSpPr>
        <p:spPr>
          <a:xfrm>
            <a:off x="7332976" y="1766741"/>
            <a:ext cx="3657600" cy="3975100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ts val="0"/>
              </a:spcAft>
              <a:buFont typeface="Arial" charset="0"/>
              <a:defRPr sz="2000" kern="1200" spc="20">
                <a:solidFill>
                  <a:schemeClr val="tx1"/>
                </a:solidFill>
                <a:latin typeface="+mn-lt"/>
                <a:ea typeface="Hind Medium" charset="0"/>
                <a:cs typeface="Hind Medium" charset="0"/>
              </a:defRPr>
            </a:lvl1pPr>
            <a:lvl2pPr marL="285750" indent="-285750" algn="l" rtl="0" eaLnBrk="1" fontAlgn="base" hangingPunct="1">
              <a:lnSpc>
                <a:spcPct val="113000"/>
              </a:lnSpc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2pPr>
            <a:lvl3pPr marL="285750" indent="-285750" algn="l" rtl="0" eaLnBrk="1" fontAlgn="base" hangingPunct="1">
              <a:lnSpc>
                <a:spcPct val="113000"/>
              </a:lnSpc>
              <a:spcBef>
                <a:spcPct val="0"/>
              </a:spcBef>
              <a:spcAft>
                <a:spcPts val="0"/>
              </a:spcAft>
              <a:buSzPct val="100000"/>
              <a:buFont typeface="Arial" panose="020B0604020202020204" pitchFamily="34" charset="0"/>
              <a:buChar char="•"/>
              <a:tabLst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3pPr>
            <a:lvl4pPr marL="411480" indent="-228600" algn="l" rtl="0" eaLnBrk="1" fontAlgn="base" hangingPunct="1">
              <a:lnSpc>
                <a:spcPct val="113000"/>
              </a:lnSpc>
              <a:spcBef>
                <a:spcPct val="0"/>
              </a:spcBef>
              <a:spcAft>
                <a:spcPct val="0"/>
              </a:spcAft>
              <a:buSzPct val="100000"/>
              <a:buFont typeface="Arial" panose="020B0604020202020204" pitchFamily="34" charset="0"/>
              <a:buChar char="•"/>
              <a:tabLst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4pPr>
            <a:lvl5pPr marL="734745" indent="-228600" algn="l" rtl="0" eaLnBrk="1" fontAlgn="base" hangingPunct="1">
              <a:lnSpc>
                <a:spcPct val="112000"/>
              </a:lnSpc>
              <a:spcBef>
                <a:spcPct val="0"/>
              </a:spcBef>
              <a:spcAft>
                <a:spcPts val="0"/>
              </a:spcAft>
              <a:buSzPct val="100000"/>
              <a:buFont typeface="Arial" panose="020B0604020202020204" pitchFamily="34" charset="0"/>
              <a:buChar char="•"/>
              <a:defRPr sz="1800" kern="1200" spc="20">
                <a:solidFill>
                  <a:schemeClr val="tx1"/>
                </a:solidFill>
                <a:latin typeface="+mn-lt"/>
                <a:ea typeface="ＭＳ Ｐゴシック" charset="-128"/>
                <a:cs typeface="+mn-cs"/>
              </a:defRPr>
            </a:lvl5pPr>
            <a:lvl6pPr marL="1017270" indent="-228600" algn="l" defTabSz="914400" rtl="0" eaLnBrk="1" latinLnBrk="0" hangingPunct="1">
              <a:lnSpc>
                <a:spcPct val="11200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417320" indent="-228600" algn="l" defTabSz="914400" rtl="0" eaLnBrk="1" latinLnBrk="0" hangingPunct="1">
              <a:lnSpc>
                <a:spcPct val="112000"/>
              </a:lnSpc>
              <a:spcBef>
                <a:spcPts val="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Keep focused on the horizon!</a:t>
            </a:r>
          </a:p>
          <a:p>
            <a:pPr lvl="1"/>
            <a:r>
              <a:rPr lang="en-US" b="1" dirty="0"/>
              <a:t>Why</a:t>
            </a:r>
            <a:r>
              <a:rPr lang="en-US" dirty="0"/>
              <a:t> - An Africa that creates &amp; not just a consumes the Internet</a:t>
            </a:r>
          </a:p>
          <a:p>
            <a:pPr lvl="1"/>
            <a:r>
              <a:rPr lang="en-US" b="1" dirty="0"/>
              <a:t>How</a:t>
            </a:r>
            <a:r>
              <a:rPr lang="en-US" dirty="0"/>
              <a:t> – A self-sustainable community of practice within 10 years.</a:t>
            </a:r>
          </a:p>
          <a:p>
            <a:pPr lvl="1"/>
            <a:r>
              <a:rPr lang="en-US" b="1" dirty="0"/>
              <a:t>What</a:t>
            </a:r>
            <a:r>
              <a:rPr lang="en-US" dirty="0"/>
              <a:t> – Community ownership and buy-in</a:t>
            </a:r>
          </a:p>
          <a:p>
            <a:pPr lvl="1"/>
            <a:endParaRPr lang="en-US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A73716ED-B73C-D042-8E6A-5D2C354C1A93}"/>
              </a:ext>
            </a:extLst>
          </p:cNvPr>
          <p:cNvSpPr/>
          <p:nvPr/>
        </p:nvSpPr>
        <p:spPr>
          <a:xfrm rot="20447356">
            <a:off x="1348426" y="2651865"/>
            <a:ext cx="5459570" cy="923330"/>
          </a:xfrm>
          <a:prstGeom prst="rect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dirty="0">
                <a:ln w="0"/>
                <a:gradFill>
                  <a:gsLst>
                    <a:gs pos="21000">
                      <a:srgbClr val="53575C"/>
                    </a:gs>
                    <a:gs pos="88000">
                      <a:srgbClr val="C5C7CA"/>
                    </a:gs>
                  </a:gsLst>
                  <a:lin ang="5400000"/>
                </a:gradFill>
              </a:rPr>
              <a:t>“80/20 by 2020”</a:t>
            </a:r>
          </a:p>
        </p:txBody>
      </p:sp>
    </p:spTree>
    <p:extLst>
      <p:ext uri="{BB962C8B-B14F-4D97-AF65-F5344CB8AC3E}">
        <p14:creationId xmlns:p14="http://schemas.microsoft.com/office/powerpoint/2010/main" val="39954042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0E94993-8E73-7049-A684-40F9A0CB374D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9448800" y="6342063"/>
            <a:ext cx="2743200" cy="173037"/>
          </a:xfrm>
        </p:spPr>
        <p:txBody>
          <a:bodyPr/>
          <a:lstStyle/>
          <a:p>
            <a:fld id="{C2CDEF37-006E-254D-A210-0434C0C6BB13}" type="slidenum">
              <a:rPr lang="uk-UA" altLang="en-US" smtClean="0"/>
              <a:pPr/>
              <a:t>7</a:t>
            </a:fld>
            <a:endParaRPr lang="uk-UA" alt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88CA667-10C2-B84C-A0EB-F0CFA25F31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08" y="0"/>
            <a:ext cx="12179303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14935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1">
            <a:extLst>
              <a:ext uri="{FF2B5EF4-FFF2-40B4-BE49-F238E27FC236}">
                <a16:creationId xmlns:a16="http://schemas.microsoft.com/office/drawing/2014/main" id="{9AD12EA8-FE78-4DD0-82DD-773B87E502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918575" y="6342063"/>
            <a:ext cx="2743200" cy="173037"/>
          </a:xfrm>
        </p:spPr>
        <p:txBody>
          <a:bodyPr/>
          <a:lstStyle/>
          <a:p>
            <a:pPr>
              <a:spcAft>
                <a:spcPts val="600"/>
              </a:spcAft>
            </a:pPr>
            <a:fld id="{9762ADA9-0755-1F48-8532-9AFBBB73FAAF}" type="slidenum">
              <a:rPr lang="uk-UA" altLang="en-US"/>
              <a:pPr>
                <a:spcAft>
                  <a:spcPts val="600"/>
                </a:spcAft>
              </a:pPr>
              <a:t>8</a:t>
            </a:fld>
            <a:endParaRPr lang="uk-UA" altLang="en-US"/>
          </a:p>
        </p:txBody>
      </p:sp>
      <p:pic>
        <p:nvPicPr>
          <p:cNvPr id="9" name="Picture 8" descr="Map&#10;&#10;Description automatically generated">
            <a:extLst>
              <a:ext uri="{FF2B5EF4-FFF2-40B4-BE49-F238E27FC236}">
                <a16:creationId xmlns:a16="http://schemas.microsoft.com/office/drawing/2014/main" id="{BE63ADFF-5EA6-3944-B7E5-FBC464848A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73411"/>
            <a:ext cx="6023145" cy="5511177"/>
          </a:xfrm>
          <a:prstGeom prst="rect">
            <a:avLst/>
          </a:prstGeom>
          <a:noFill/>
        </p:spPr>
      </p:pic>
      <p:sp>
        <p:nvSpPr>
          <p:cNvPr id="16" name="Title 3">
            <a:extLst>
              <a:ext uri="{FF2B5EF4-FFF2-40B4-BE49-F238E27FC236}">
                <a16:creationId xmlns:a16="http://schemas.microsoft.com/office/drawing/2014/main" id="{DCC6B267-ACDF-44F6-92F5-681AE156BE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46371" y="567101"/>
            <a:ext cx="5483696" cy="613999"/>
          </a:xfrm>
        </p:spPr>
        <p:txBody>
          <a:bodyPr/>
          <a:lstStyle/>
          <a:p>
            <a:r>
              <a:rPr lang="en-US" b="1" dirty="0"/>
              <a:t>Summary of African Union AXIS Project</a:t>
            </a:r>
          </a:p>
        </p:txBody>
      </p:sp>
      <p:sp>
        <p:nvSpPr>
          <p:cNvPr id="18" name="Content Placeholder 4">
            <a:extLst>
              <a:ext uri="{FF2B5EF4-FFF2-40B4-BE49-F238E27FC236}">
                <a16:creationId xmlns:a16="http://schemas.microsoft.com/office/drawing/2014/main" id="{7CC63C95-6148-4A42-94E1-8DB04CA6F1A9}"/>
              </a:ext>
            </a:extLst>
          </p:cNvPr>
          <p:cNvSpPr>
            <a:spLocks noGrp="1"/>
          </p:cNvSpPr>
          <p:nvPr>
            <p:ph sz="quarter" idx="22"/>
          </p:nvPr>
        </p:nvSpPr>
        <p:spPr>
          <a:xfrm>
            <a:off x="6345977" y="1572768"/>
            <a:ext cx="5411788" cy="4942331"/>
          </a:xfrm>
        </p:spPr>
        <p:txBody>
          <a:bodyPr>
            <a:normAutofit lnSpcReduction="10000"/>
          </a:bodyPr>
          <a:lstStyle/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From 2012 - 2018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New partnership with the African Union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Trained over 1500 people in 28 Countries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Creation of at least 10 New IXPs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Support of 8 IXPs to grow into Regional IXPs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Increased awareness on the value of IXPs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Policy work on cross-border interconnection</a:t>
            </a:r>
          </a:p>
          <a:p>
            <a:pPr marL="285750" indent="-285750">
              <a:lnSpc>
                <a:spcPct val="200000"/>
              </a:lnSpc>
              <a:buFont typeface="Wingdings" pitchFamily="2" charset="2"/>
              <a:buChar char="q"/>
            </a:pPr>
            <a:r>
              <a:rPr lang="en-US" dirty="0"/>
              <a:t>Project budget $800,000</a:t>
            </a:r>
          </a:p>
          <a:p>
            <a:endParaRPr lang="en-US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3AEBFB2-6586-314C-AED3-F58CC2F1DED8}"/>
              </a:ext>
            </a:extLst>
          </p:cNvPr>
          <p:cNvSpPr/>
          <p:nvPr/>
        </p:nvSpPr>
        <p:spPr>
          <a:xfrm>
            <a:off x="1314113" y="6330433"/>
            <a:ext cx="302518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chemeClr val="tx2"/>
                </a:solidFill>
              </a:rPr>
              <a:t>Source: https://</a:t>
            </a:r>
            <a:r>
              <a:rPr lang="en-US" b="1" dirty="0" err="1">
                <a:solidFill>
                  <a:schemeClr val="tx2"/>
                </a:solidFill>
              </a:rPr>
              <a:t>au.int</a:t>
            </a:r>
            <a:r>
              <a:rPr lang="en-US" b="1" dirty="0">
                <a:solidFill>
                  <a:schemeClr val="tx2"/>
                </a:solidFill>
              </a:rPr>
              <a:t>/</a:t>
            </a:r>
            <a:r>
              <a:rPr lang="en-US" b="1" dirty="0" err="1">
                <a:solidFill>
                  <a:schemeClr val="tx2"/>
                </a:solidFill>
              </a:rPr>
              <a:t>en</a:t>
            </a:r>
            <a:r>
              <a:rPr lang="en-US" b="1" dirty="0">
                <a:solidFill>
                  <a:schemeClr val="tx2"/>
                </a:solidFill>
              </a:rPr>
              <a:t>/axis</a:t>
            </a:r>
          </a:p>
        </p:txBody>
      </p:sp>
    </p:spTree>
    <p:extLst>
      <p:ext uri="{BB962C8B-B14F-4D97-AF65-F5344CB8AC3E}">
        <p14:creationId xmlns:p14="http://schemas.microsoft.com/office/powerpoint/2010/main" val="41885196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11C4668C-8B14-9E47-932D-D1B351D5AB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4710" y="264269"/>
            <a:ext cx="2413542" cy="1178673"/>
          </a:xfrm>
        </p:spPr>
        <p:txBody>
          <a:bodyPr/>
          <a:lstStyle/>
          <a:p>
            <a:r>
              <a:rPr lang="en-US" b="1" dirty="0"/>
              <a:t>Partners &amp; </a:t>
            </a:r>
            <a:br>
              <a:rPr lang="en-US" b="1" dirty="0"/>
            </a:br>
            <a:r>
              <a:rPr lang="en-US" b="1" dirty="0"/>
              <a:t>Collaborators</a:t>
            </a:r>
            <a:br>
              <a:rPr lang="en-US" b="1" dirty="0"/>
            </a:br>
            <a:endParaRPr lang="en-US" b="1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D45AD05-0527-C546-90CE-FF10295023A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C2CDEF37-006E-254D-A210-0434C0C6BB13}" type="slidenum">
              <a:rPr lang="uk-UA" altLang="en-US" smtClean="0"/>
              <a:pPr/>
              <a:t>9</a:t>
            </a:fld>
            <a:endParaRPr lang="uk-UA" alt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6AD6FC45-6B14-214C-9AED-B03D8D0CB68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3593" y="2633081"/>
            <a:ext cx="2032000" cy="444500"/>
          </a:xfrm>
          <a:prstGeom prst="rect">
            <a:avLst/>
          </a:prstGeom>
        </p:spPr>
      </p:pic>
      <p:pic>
        <p:nvPicPr>
          <p:cNvPr id="8" name="Graphic 7">
            <a:extLst>
              <a:ext uri="{FF2B5EF4-FFF2-40B4-BE49-F238E27FC236}">
                <a16:creationId xmlns:a16="http://schemas.microsoft.com/office/drawing/2014/main" id="{95B2C00A-CED9-2E46-81E1-3F19ED5FAD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110609" y="5682074"/>
            <a:ext cx="1954154" cy="906566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B26A661-845B-A642-A2AB-7E6289458E8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2714" y="1467341"/>
            <a:ext cx="2229939" cy="94300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88AF300-B231-7E43-B058-0B5AAB2519D6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6070" y="462379"/>
            <a:ext cx="2150437" cy="64513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FA33FD9B-A1AD-C54D-A32B-2DBF36AC2EE6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710" y="2853357"/>
            <a:ext cx="2105529" cy="708224"/>
          </a:xfrm>
          <a:prstGeom prst="rect">
            <a:avLst/>
          </a:prstGeom>
        </p:spPr>
      </p:pic>
      <p:pic>
        <p:nvPicPr>
          <p:cNvPr id="13" name="Graphic 12">
            <a:extLst>
              <a:ext uri="{FF2B5EF4-FFF2-40B4-BE49-F238E27FC236}">
                <a16:creationId xmlns:a16="http://schemas.microsoft.com/office/drawing/2014/main" id="{0F150D2B-3644-404F-8285-5E8AC3FF08AC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3874652" y="1442942"/>
            <a:ext cx="1063171" cy="1135660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D8E1615E-6B31-634A-978D-0B3A7EC96B36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27226" y="3723558"/>
            <a:ext cx="1533979" cy="1533979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4B4CC6E8-1750-C646-A99A-322432FA3528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29006" y="4109454"/>
            <a:ext cx="1939047" cy="923356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4124A0EE-C3FD-3B4E-A888-F30B1D7CED99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45216" y="3446662"/>
            <a:ext cx="2553352" cy="617334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28992202-CD51-1141-827B-66E30325018C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9182" y="4108036"/>
            <a:ext cx="3638292" cy="1249074"/>
          </a:xfrm>
          <a:prstGeom prst="rect">
            <a:avLst/>
          </a:prstGeom>
        </p:spPr>
      </p:pic>
      <p:pic>
        <p:nvPicPr>
          <p:cNvPr id="18" name="Picture 9" descr="Icon&#10;&#10;Description automatically generated">
            <a:extLst>
              <a:ext uri="{FF2B5EF4-FFF2-40B4-BE49-F238E27FC236}">
                <a16:creationId xmlns:a16="http://schemas.microsoft.com/office/drawing/2014/main" id="{7DE23550-D295-2D48-9172-E1BEA63573FB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6643593" y="386597"/>
            <a:ext cx="2274982" cy="1376364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5D682D67-B3ED-8644-A23F-D4A0F8F4921F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72222" y="567101"/>
            <a:ext cx="1924895" cy="1443671"/>
          </a:xfrm>
          <a:prstGeom prst="rect">
            <a:avLst/>
          </a:prstGeom>
        </p:spPr>
      </p:pic>
      <p:pic>
        <p:nvPicPr>
          <p:cNvPr id="21" name="Picture 20" descr="Logo&#10;&#10;Description automatically generated">
            <a:extLst>
              <a:ext uri="{FF2B5EF4-FFF2-40B4-BE49-F238E27FC236}">
                <a16:creationId xmlns:a16="http://schemas.microsoft.com/office/drawing/2014/main" id="{3046CA45-477C-3F45-ACDA-03057B685EAB}"/>
              </a:ext>
            </a:extLst>
          </p:cNvPr>
          <p:cNvPicPr>
            <a:picLocks noChangeAspect="1"/>
          </p:cNvPicPr>
          <p:nvPr/>
        </p:nvPicPr>
        <p:blipFill>
          <a:blip r:embed="rId16"/>
          <a:stretch>
            <a:fillRect/>
          </a:stretch>
        </p:blipFill>
        <p:spPr>
          <a:xfrm>
            <a:off x="9631554" y="2208882"/>
            <a:ext cx="2412235" cy="1514676"/>
          </a:xfrm>
          <a:prstGeom prst="rect">
            <a:avLst/>
          </a:prstGeom>
        </p:spPr>
      </p:pic>
      <p:pic>
        <p:nvPicPr>
          <p:cNvPr id="23" name="Picture 22" descr="Icon&#10;&#10;Description automatically generated">
            <a:extLst>
              <a:ext uri="{FF2B5EF4-FFF2-40B4-BE49-F238E27FC236}">
                <a16:creationId xmlns:a16="http://schemas.microsoft.com/office/drawing/2014/main" id="{AA4BC7EE-F872-E14D-BE40-85D3A68FF239}"/>
              </a:ext>
            </a:extLst>
          </p:cNvPr>
          <p:cNvPicPr>
            <a:picLocks noChangeAspect="1"/>
          </p:cNvPicPr>
          <p:nvPr/>
        </p:nvPicPr>
        <p:blipFill>
          <a:blip r:embed="rId17"/>
          <a:stretch>
            <a:fillRect/>
          </a:stretch>
        </p:blipFill>
        <p:spPr>
          <a:xfrm>
            <a:off x="8952369" y="5432073"/>
            <a:ext cx="2387600" cy="901700"/>
          </a:xfrm>
          <a:prstGeom prst="rect">
            <a:avLst/>
          </a:prstGeom>
        </p:spPr>
      </p:pic>
      <p:pic>
        <p:nvPicPr>
          <p:cNvPr id="25" name="Picture 24" descr="A picture containing logo&#10;&#10;Description automatically generated">
            <a:extLst>
              <a:ext uri="{FF2B5EF4-FFF2-40B4-BE49-F238E27FC236}">
                <a16:creationId xmlns:a16="http://schemas.microsoft.com/office/drawing/2014/main" id="{1FCC25C2-C327-7848-A8D5-ACB18C24C1C6}"/>
              </a:ext>
            </a:extLst>
          </p:cNvPr>
          <p:cNvPicPr>
            <a:picLocks noChangeAspect="1"/>
          </p:cNvPicPr>
          <p:nvPr/>
        </p:nvPicPr>
        <p:blipFill>
          <a:blip r:embed="rId18"/>
          <a:stretch>
            <a:fillRect/>
          </a:stretch>
        </p:blipFill>
        <p:spPr>
          <a:xfrm>
            <a:off x="3835191" y="5589854"/>
            <a:ext cx="3507456" cy="8057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73398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ubtitle 6">
            <a:extLst>
              <a:ext uri="{FF2B5EF4-FFF2-40B4-BE49-F238E27FC236}">
                <a16:creationId xmlns:a16="http://schemas.microsoft.com/office/drawing/2014/main" id="{EAFD1A67-2411-FC4F-A0A2-ED4F5310C9F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318C7CD9-6D3D-1146-A1DE-48622432C89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The Impact</a:t>
            </a:r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53E9F50-9FF0-F04F-8E5F-FB4A35DD063F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762ADA9-0755-1F48-8532-9AFBBB73FAAF}" type="slidenum">
              <a:rPr lang="uk-UA" altLang="en-US" smtClean="0"/>
              <a:pPr/>
              <a:t>10</a:t>
            </a:fld>
            <a:endParaRPr lang="uk-UA" altLang="en-US" dirty="0"/>
          </a:p>
        </p:txBody>
      </p:sp>
    </p:spTree>
    <p:extLst>
      <p:ext uri="{BB962C8B-B14F-4D97-AF65-F5344CB8AC3E}">
        <p14:creationId xmlns:p14="http://schemas.microsoft.com/office/powerpoint/2010/main" val="36675380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2">
            <a:extLst>
              <a:ext uri="{FF2B5EF4-FFF2-40B4-BE49-F238E27FC236}">
                <a16:creationId xmlns:a16="http://schemas.microsoft.com/office/drawing/2014/main" id="{9BCA5FDD-3CD6-479A-92F0-250378DDE5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20855" y="5493105"/>
            <a:ext cx="3820438" cy="645393"/>
          </a:xfrm>
        </p:spPr>
        <p:txBody>
          <a:bodyPr wrap="square" anchor="t">
            <a:noAutofit/>
          </a:bodyPr>
          <a:lstStyle/>
          <a:p>
            <a:pPr algn="ctr"/>
            <a:r>
              <a:rPr lang="en-US" sz="4000" b="1" dirty="0"/>
              <a:t>Community!</a:t>
            </a:r>
          </a:p>
        </p:txBody>
      </p:sp>
      <p:sp>
        <p:nvSpPr>
          <p:cNvPr id="11" name="Slide Number Placeholder 3">
            <a:extLst>
              <a:ext uri="{FF2B5EF4-FFF2-40B4-BE49-F238E27FC236}">
                <a16:creationId xmlns:a16="http://schemas.microsoft.com/office/drawing/2014/main" id="{0846E199-BB1E-45C1-A6C3-3CAED256EC9C}"/>
              </a:ext>
            </a:extLst>
          </p:cNvPr>
          <p:cNvSpPr>
            <a:spLocks noGrp="1"/>
          </p:cNvSpPr>
          <p:nvPr>
            <p:ph type="sldNum" sz="quarter" idx="19"/>
          </p:nvPr>
        </p:nvSpPr>
        <p:spPr>
          <a:xfrm>
            <a:off x="8918575" y="6342063"/>
            <a:ext cx="2743200" cy="173037"/>
          </a:xfrm>
        </p:spPr>
        <p:txBody>
          <a:bodyPr wrap="square" anchor="t">
            <a:normAutofit/>
          </a:bodyPr>
          <a:lstStyle/>
          <a:p>
            <a:pPr>
              <a:spcAft>
                <a:spcPts val="600"/>
              </a:spcAft>
            </a:pPr>
            <a:fld id="{C2CDEF37-006E-254D-A210-0434C0C6BB13}" type="slidenum">
              <a:rPr lang="uk-UA" altLang="en-US"/>
              <a:pPr>
                <a:spcAft>
                  <a:spcPts val="600"/>
                </a:spcAft>
              </a:pPr>
              <a:t>11</a:t>
            </a:fld>
            <a:endParaRPr lang="uk-UA" altLang="en-US"/>
          </a:p>
        </p:txBody>
      </p:sp>
      <p:pic>
        <p:nvPicPr>
          <p:cNvPr id="2" name="Picture 1" descr="A large group of people posing for a photo&#10;&#10;Description automatically generated">
            <a:extLst>
              <a:ext uri="{FF2B5EF4-FFF2-40B4-BE49-F238E27FC236}">
                <a16:creationId xmlns:a16="http://schemas.microsoft.com/office/drawing/2014/main" id="{2091BA74-AAEF-3A43-8A92-7C90ADA27B6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197" r="17693" b="-2"/>
          <a:stretch/>
        </p:blipFill>
        <p:spPr>
          <a:xfrm>
            <a:off x="540976" y="1572324"/>
            <a:ext cx="5347760" cy="3722687"/>
          </a:xfrm>
          <a:prstGeom prst="rect">
            <a:avLst/>
          </a:prstGeom>
          <a:noFill/>
        </p:spPr>
      </p:pic>
      <p:pic>
        <p:nvPicPr>
          <p:cNvPr id="4" name="Picture 3" descr="A picture containing text, person, table&#10;&#10;Description automatically generated">
            <a:extLst>
              <a:ext uri="{FF2B5EF4-FFF2-40B4-BE49-F238E27FC236}">
                <a16:creationId xmlns:a16="http://schemas.microsoft.com/office/drawing/2014/main" id="{03D2B2D1-9F00-B141-B781-B755211B4FB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822" r="3312" b="3"/>
          <a:stretch/>
        </p:blipFill>
        <p:spPr>
          <a:xfrm rot="21600000">
            <a:off x="6302792" y="1572325"/>
            <a:ext cx="5346664" cy="3722687"/>
          </a:xfrm>
          <a:prstGeom prst="rect">
            <a:avLst/>
          </a:prstGeom>
          <a:noFill/>
        </p:spPr>
      </p:pic>
      <p:sp>
        <p:nvSpPr>
          <p:cNvPr id="10" name="Title 2">
            <a:extLst>
              <a:ext uri="{FF2B5EF4-FFF2-40B4-BE49-F238E27FC236}">
                <a16:creationId xmlns:a16="http://schemas.microsoft.com/office/drawing/2014/main" id="{254F7346-F0FC-3541-8FBF-E4983E96692F}"/>
              </a:ext>
            </a:extLst>
          </p:cNvPr>
          <p:cNvSpPr txBox="1">
            <a:spLocks/>
          </p:cNvSpPr>
          <p:nvPr/>
        </p:nvSpPr>
        <p:spPr>
          <a:xfrm>
            <a:off x="693376" y="719501"/>
            <a:ext cx="11121296" cy="795355"/>
          </a:xfrm>
          <a:prstGeom prst="rect">
            <a:avLst/>
          </a:prstGeom>
        </p:spPr>
        <p:txBody>
          <a:bodyPr vert="horz" wrap="square" lIns="0" tIns="0" rIns="0" bIns="0" rtlCol="0" anchor="t" anchorCtr="0">
            <a:normAutofit/>
          </a:bodyPr>
          <a:lstStyle>
            <a:lvl1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3000" kern="1200" spc="20">
                <a:solidFill>
                  <a:schemeClr val="tx2"/>
                </a:solidFill>
                <a:latin typeface="+mj-lt"/>
                <a:ea typeface="ＭＳ Ｐゴシック" charset="-128"/>
                <a:cs typeface="+mj-cs"/>
              </a:defRPr>
            </a:lvl1pPr>
            <a:lvl2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2pPr>
            <a:lvl3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3pPr>
            <a:lvl4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4pPr>
            <a:lvl5pPr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5pPr>
            <a:lvl6pPr marL="457200"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6pPr>
            <a:lvl7pPr marL="914400"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7pPr>
            <a:lvl8pPr marL="1371600"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8pPr>
            <a:lvl9pPr marL="1828800" algn="l" rtl="0" eaLnBrk="1" fontAlgn="base" hangingPunct="1">
              <a:lnSpc>
                <a:spcPct val="106000"/>
              </a:lnSpc>
              <a:spcBef>
                <a:spcPct val="0"/>
              </a:spcBef>
              <a:spcAft>
                <a:spcPct val="0"/>
              </a:spcAft>
              <a:defRPr sz="2400">
                <a:solidFill>
                  <a:schemeClr val="tx2"/>
                </a:solidFill>
                <a:latin typeface="Hind Light" charset="0"/>
                <a:ea typeface="ＭＳ Ｐゴシック" charset="-128"/>
              </a:defRPr>
            </a:lvl9pPr>
          </a:lstStyle>
          <a:p>
            <a:r>
              <a:rPr lang="en-US"/>
              <a:t>Most importantly 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04625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B1EC924-5690-624B-98BA-DEBD968F662E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9448800" y="6342063"/>
            <a:ext cx="2743200" cy="173037"/>
          </a:xfrm>
        </p:spPr>
        <p:txBody>
          <a:bodyPr/>
          <a:lstStyle/>
          <a:p>
            <a:fld id="{9762ADA9-0755-1F48-8532-9AFBBB73FAAF}" type="slidenum">
              <a:rPr lang="uk-UA" altLang="en-US" smtClean="0"/>
              <a:pPr/>
              <a:t>12</a:t>
            </a:fld>
            <a:endParaRPr lang="uk-UA" altLang="en-US" dirty="0"/>
          </a:p>
        </p:txBody>
      </p:sp>
      <p:pic>
        <p:nvPicPr>
          <p:cNvPr id="7" name="Picture 6" descr="Chart, line chart&#10;&#10;Description automatically generated">
            <a:extLst>
              <a:ext uri="{FF2B5EF4-FFF2-40B4-BE49-F238E27FC236}">
                <a16:creationId xmlns:a16="http://schemas.microsoft.com/office/drawing/2014/main" id="{A8E72862-2940-3F49-9E3A-4E7A7B6B824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5219"/>
            <a:ext cx="12192000" cy="684756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C7897FF-03D2-EB40-AF1F-D1BEF548EE5B}"/>
              </a:ext>
            </a:extLst>
          </p:cNvPr>
          <p:cNvSpPr txBox="1"/>
          <p:nvPr/>
        </p:nvSpPr>
        <p:spPr bwMode="gray">
          <a:xfrm>
            <a:off x="4543044" y="6428581"/>
            <a:ext cx="2788584" cy="3462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  <a:spcBef>
                <a:spcPts val="1200"/>
              </a:spcBef>
            </a:pPr>
            <a:r>
              <a:rPr lang="en-US" b="1" dirty="0">
                <a:solidFill>
                  <a:srgbClr val="7E245C"/>
                </a:solidFill>
              </a:rPr>
              <a:t>Source: </a:t>
            </a:r>
            <a:r>
              <a:rPr lang="en-US" b="1" dirty="0" err="1">
                <a:solidFill>
                  <a:srgbClr val="7E245C"/>
                </a:solidFill>
              </a:rPr>
              <a:t>www.af-ix.net</a:t>
            </a:r>
            <a:endParaRPr lang="en-US" b="1" dirty="0">
              <a:solidFill>
                <a:srgbClr val="7E245C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973686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FF3E3CD-2AF6-E34F-9846-1A36A575957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2526" y="17713"/>
            <a:ext cx="12192000" cy="6822573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F487C15F-6D98-1841-9EC9-AB1E4EB66B4A}"/>
              </a:ext>
            </a:extLst>
          </p:cNvPr>
          <p:cNvSpPr/>
          <p:nvPr/>
        </p:nvSpPr>
        <p:spPr>
          <a:xfrm>
            <a:off x="3850813" y="6336125"/>
            <a:ext cx="2335896" cy="34855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lnSpc>
                <a:spcPct val="90000"/>
              </a:lnSpc>
              <a:spcBef>
                <a:spcPts val="1200"/>
              </a:spcBef>
            </a:pPr>
            <a:r>
              <a:rPr lang="en-US" b="1" dirty="0">
                <a:solidFill>
                  <a:srgbClr val="7E245C"/>
                </a:solidFill>
              </a:rPr>
              <a:t>Source: </a:t>
            </a:r>
            <a:r>
              <a:rPr lang="en-US" b="1" dirty="0" err="1">
                <a:solidFill>
                  <a:srgbClr val="7E245C"/>
                </a:solidFill>
              </a:rPr>
              <a:t>www.af-ix.net</a:t>
            </a:r>
            <a:endParaRPr lang="en-US" b="1" dirty="0">
              <a:solidFill>
                <a:srgbClr val="7E245C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337526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Placeholder 9" descr="Map&#10;&#10;Description automatically generated">
            <a:extLst>
              <a:ext uri="{FF2B5EF4-FFF2-40B4-BE49-F238E27FC236}">
                <a16:creationId xmlns:a16="http://schemas.microsoft.com/office/drawing/2014/main" id="{ABB5357C-BE3B-9747-A7A0-A25C357554AE}"/>
              </a:ext>
            </a:extLst>
          </p:cNvPr>
          <p:cNvPicPr>
            <a:picLocks noGrp="1" noChangeAspect="1"/>
          </p:cNvPicPr>
          <p:nvPr>
            <p:ph type="pic" sz="quarter" idx="19"/>
          </p:nvPr>
        </p:nvPicPr>
        <p:blipFill>
          <a:blip r:embed="rId2"/>
          <a:srcRect l="4918" r="4918"/>
          <a:stretch>
            <a:fillRect/>
          </a:stretch>
        </p:blipFill>
        <p:spPr>
          <a:xfrm>
            <a:off x="6167329" y="0"/>
            <a:ext cx="6023145" cy="6857999"/>
          </a:xfrm>
        </p:spPr>
      </p:pic>
      <p:sp>
        <p:nvSpPr>
          <p:cNvPr id="6" name="Title 5">
            <a:extLst>
              <a:ext uri="{FF2B5EF4-FFF2-40B4-BE49-F238E27FC236}">
                <a16:creationId xmlns:a16="http://schemas.microsoft.com/office/drawing/2014/main" id="{2E272EF3-CA52-AC4B-A21B-ACA67698DDD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IXPs in Africa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33310B7-6D89-7A48-B76B-FD0FC046217B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094C79F7-DD89-E247-8806-359C9E1D4C27}" type="slidenum">
              <a:rPr lang="en-US" altLang="en-US" smtClean="0"/>
              <a:pPr/>
              <a:t>14</a:t>
            </a:fld>
            <a:endParaRPr lang="en-US" altLang="en-US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BBF99DA2-362A-3A45-B555-226A23DE3643}"/>
              </a:ext>
            </a:extLst>
          </p:cNvPr>
          <p:cNvSpPr>
            <a:spLocks noGrp="1"/>
          </p:cNvSpPr>
          <p:nvPr>
            <p:ph sz="quarter" idx="22"/>
          </p:nvPr>
        </p:nvSpPr>
        <p:spPr>
          <a:xfrm>
            <a:off x="540583" y="1572770"/>
            <a:ext cx="5411788" cy="4942330"/>
          </a:xfrm>
        </p:spPr>
        <p:txBody>
          <a:bodyPr>
            <a:normAutofit lnSpcReduction="10000"/>
          </a:bodyPr>
          <a:lstStyle/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1800" dirty="0"/>
              <a:t>46 IXPs in 42 cities in 34 countries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1800" dirty="0"/>
              <a:t>Over 1000 networks connected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1800" dirty="0"/>
              <a:t>Aggregate peak traffic &gt; 800Gbps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1800" dirty="0"/>
              <a:t>More networks connected using fiber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1800" dirty="0"/>
              <a:t>Growing number of IXPs in Central and West Africa.</a:t>
            </a:r>
          </a:p>
          <a:p>
            <a:pPr marL="342900" indent="-342900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1800" dirty="0"/>
              <a:t>NAP Africa among top 10 IXPs globally with highest number of networks connected (over 450)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18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DC5E387-0F25-6B4B-8023-DCBA14708376}"/>
              </a:ext>
            </a:extLst>
          </p:cNvPr>
          <p:cNvSpPr txBox="1"/>
          <p:nvPr/>
        </p:nvSpPr>
        <p:spPr>
          <a:xfrm>
            <a:off x="6096000" y="6523717"/>
            <a:ext cx="4622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FF0000"/>
                </a:solidFill>
              </a:rPr>
              <a:t>Source: https://</a:t>
            </a:r>
            <a:r>
              <a:rPr lang="en-US" sz="1600" b="1" dirty="0" err="1">
                <a:solidFill>
                  <a:srgbClr val="FF0000"/>
                </a:solidFill>
              </a:rPr>
              <a:t>www.af-ix.net</a:t>
            </a:r>
            <a:endParaRPr lang="en-US" sz="16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129962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ubtitle 6">
            <a:extLst>
              <a:ext uri="{FF2B5EF4-FFF2-40B4-BE49-F238E27FC236}">
                <a16:creationId xmlns:a16="http://schemas.microsoft.com/office/drawing/2014/main" id="{16D323E8-702B-DA4D-879B-D52CDA697B0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E9A22111-868F-F841-AC81-6B19FD4AA74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Future work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392822D-38CF-9A41-B453-1910CBB672F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C2CDEF37-006E-254D-A210-0434C0C6BB13}" type="slidenum">
              <a:rPr lang="uk-UA" altLang="en-US" smtClean="0"/>
              <a:pPr/>
              <a:t>15</a:t>
            </a:fld>
            <a:endParaRPr lang="uk-UA" altLang="en-US" dirty="0"/>
          </a:p>
        </p:txBody>
      </p:sp>
    </p:spTree>
    <p:extLst>
      <p:ext uri="{BB962C8B-B14F-4D97-AF65-F5344CB8AC3E}">
        <p14:creationId xmlns:p14="http://schemas.microsoft.com/office/powerpoint/2010/main" val="37345399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9DFE29-02D1-F14B-8146-09A9A32FE9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b="1" dirty="0"/>
              <a:t>Future Work Areas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48EDB58-E564-8F47-AC43-716D1106F62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US" dirty="0"/>
          </a:p>
        </p:txBody>
      </p:sp>
      <p:graphicFrame>
        <p:nvGraphicFramePr>
          <p:cNvPr id="7" name="Diagram 6">
            <a:extLst>
              <a:ext uri="{FF2B5EF4-FFF2-40B4-BE49-F238E27FC236}">
                <a16:creationId xmlns:a16="http://schemas.microsoft.com/office/drawing/2014/main" id="{965BF8B7-FE0C-8349-B394-B55A6AED02D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708446014"/>
              </p:ext>
            </p:extLst>
          </p:nvPr>
        </p:nvGraphicFramePr>
        <p:xfrm>
          <a:off x="2146300" y="1143000"/>
          <a:ext cx="7645400" cy="47879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8474202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5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Hind Light" charset="0"/>
                <a:ea typeface="ＭＳ Ｐゴシック" charset="-128"/>
              </a:defRPr>
            </a:lvl9pPr>
          </a:lstStyle>
          <a:p>
            <a:fld id="{CDAEE6C3-4240-A546-A11D-82311338D72F}" type="slidenum">
              <a:rPr lang="uk-UA" altLang="en-US" smtClean="0">
                <a:solidFill>
                  <a:schemeClr val="bg1"/>
                </a:solidFill>
              </a:rPr>
              <a:pPr/>
              <a:t>17</a:t>
            </a:fld>
            <a:endParaRPr lang="uk-UA" altLang="en-US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theme/theme1.xml><?xml version="1.0" encoding="utf-8"?>
<a:theme xmlns:a="http://schemas.openxmlformats.org/drawingml/2006/main" name="2020 Master-Blue">
  <a:themeElements>
    <a:clrScheme name="01-ISOC-Blue">
      <a:dk1>
        <a:srgbClr val="0C1C2C"/>
      </a:dk1>
      <a:lt1>
        <a:srgbClr val="EEF2EC"/>
      </a:lt1>
      <a:dk2>
        <a:srgbClr val="3A82E4"/>
      </a:dk2>
      <a:lt2>
        <a:srgbClr val="DEDAD0"/>
      </a:lt2>
      <a:accent1>
        <a:srgbClr val="24366E"/>
      </a:accent1>
      <a:accent2>
        <a:srgbClr val="3A82E4"/>
      </a:accent2>
      <a:accent3>
        <a:srgbClr val="40B2A4"/>
      </a:accent3>
      <a:accent4>
        <a:srgbClr val="7E245C"/>
      </a:accent4>
      <a:accent5>
        <a:srgbClr val="D25238"/>
      </a:accent5>
      <a:accent6>
        <a:srgbClr val="EECA4A"/>
      </a:accent6>
      <a:hlink>
        <a:srgbClr val="0C1C2C"/>
      </a:hlink>
      <a:folHlink>
        <a:srgbClr val="0C1C2C"/>
      </a:folHlink>
    </a:clrScheme>
    <a:fontScheme name="Office 2">
      <a:majorFont>
        <a:latin typeface="Hind Light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Hind Light"/>
        <a:ea typeface=""/>
        <a:cs typeface=""/>
        <a:font script="Jpan" typeface="ＭＳ Ｐ明朝"/>
        <a:font script="Hang" typeface="맑은 고딕"/>
        <a:font script="Hans" typeface="黑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tx1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12700"/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2" id="{47C17BFA-036C-5748-BD76-BAC23B00690D}" vid="{C0E6E7A0-5B1C-7B4B-A370-1361185A0753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2020 Master-Blue</Template>
  <TotalTime>35185</TotalTime>
  <Words>468</Words>
  <Application>Microsoft Macintosh PowerPoint</Application>
  <PresentationFormat>Widescreen</PresentationFormat>
  <Paragraphs>77</Paragraphs>
  <Slides>17</Slides>
  <Notes>2</Notes>
  <HiddenSlides>0</HiddenSlides>
  <MMClips>0</MMClips>
  <ScaleCrop>false</ScaleCrop>
  <HeadingPairs>
    <vt:vector size="8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3" baseType="lpstr">
      <vt:lpstr>Arial</vt:lpstr>
      <vt:lpstr>Calibri</vt:lpstr>
      <vt:lpstr>Hind Light</vt:lpstr>
      <vt:lpstr>Wingdings</vt:lpstr>
      <vt:lpstr>2020 Master-Blue</vt:lpstr>
      <vt:lpstr>Worksheet</vt:lpstr>
      <vt:lpstr>PowerPoint Presentation</vt:lpstr>
      <vt:lpstr>Background   </vt:lpstr>
      <vt:lpstr>PowerPoint Presentation</vt:lpstr>
      <vt:lpstr>2008: Traffic distribution across 10 African IXPs</vt:lpstr>
      <vt:lpstr>IXP Development work in Africa</vt:lpstr>
      <vt:lpstr>Vision and Goals</vt:lpstr>
      <vt:lpstr>PowerPoint Presentation</vt:lpstr>
      <vt:lpstr>Summary of African Union AXIS Project</vt:lpstr>
      <vt:lpstr>Partners &amp;  Collaborators </vt:lpstr>
      <vt:lpstr>The Impact</vt:lpstr>
      <vt:lpstr>Community!</vt:lpstr>
      <vt:lpstr>PowerPoint Presentation</vt:lpstr>
      <vt:lpstr>PowerPoint Presentation</vt:lpstr>
      <vt:lpstr>IXPs in Africa</vt:lpstr>
      <vt:lpstr>Future work</vt:lpstr>
      <vt:lpstr>Future Work Areas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What we’re Doing</dc:title>
  <dc:creator>Max Mao</dc:creator>
  <cp:lastModifiedBy>Michuki Mwangi</cp:lastModifiedBy>
  <cp:revision>149</cp:revision>
  <cp:lastPrinted>2016-06-14T17:50:38Z</cp:lastPrinted>
  <dcterms:created xsi:type="dcterms:W3CDTF">2020-09-11T12:48:07Z</dcterms:created>
  <dcterms:modified xsi:type="dcterms:W3CDTF">2021-06-23T10:16:32Z</dcterms:modified>
</cp:coreProperties>
</file>