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1833</TotalTime>
  <Words>1363</Words>
  <Application>Microsoft Office PowerPoint</Application>
  <PresentationFormat>Widescreen</PresentationFormat>
  <Paragraphs>273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Ion</vt:lpstr>
      <vt:lpstr>    ISOC CONFERENCE</vt:lpstr>
      <vt:lpstr>About Mawingu – Vision , Mission</vt:lpstr>
      <vt:lpstr>About Mawingu - History</vt:lpstr>
      <vt:lpstr>About Mawingu -INVESTMENT</vt:lpstr>
      <vt:lpstr>Growth Strategies-Disruptive Innovation</vt:lpstr>
      <vt:lpstr>Growth Strategies-Disruptive Innovation</vt:lpstr>
      <vt:lpstr>PowerPoint Presentation</vt:lpstr>
      <vt:lpstr>Business Model-Partnerships</vt:lpstr>
      <vt:lpstr>Target market - Consumer</vt:lpstr>
      <vt:lpstr>Service or Product – Wi-Fi Hotspot</vt:lpstr>
      <vt:lpstr>Service or Product – Nomadic Wi-Fi Hotspot</vt:lpstr>
      <vt:lpstr>Service or Product – Nomadic Wi-Fi Hotspot</vt:lpstr>
      <vt:lpstr>Sample bundles</vt:lpstr>
      <vt:lpstr>Substitute/Competing Product - Comparison</vt:lpstr>
      <vt:lpstr>Target Market- Homes, SoHo's and Small to Medium Enterprises</vt:lpstr>
      <vt:lpstr>Packages/Service Plans</vt:lpstr>
      <vt:lpstr>Technology – access infrastructure</vt:lpstr>
      <vt:lpstr>Technology – OSS/BSS Platform</vt:lpstr>
      <vt:lpstr>EVOLUTION: WISP TO CISP</vt:lpstr>
      <vt:lpstr>How to be a Mawingu?</vt:lpstr>
      <vt:lpstr>Community Service-Schools connected with Mawingu networks </vt:lpstr>
      <vt:lpstr>Community Service -Schools connected by Mawingu in  conjunction with Olpejeta </vt:lpstr>
      <vt:lpstr>Community and social places </vt:lpstr>
      <vt:lpstr>Gakawa secondary school</vt:lpstr>
      <vt:lpstr>Computer lab</vt:lpstr>
      <vt:lpstr>Sweetwater secondary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 SUMMIT</dc:title>
  <dc:creator>Edwin</dc:creator>
  <cp:lastModifiedBy>Job Ndege</cp:lastModifiedBy>
  <cp:revision>64</cp:revision>
  <dcterms:created xsi:type="dcterms:W3CDTF">2017-04-06T09:10:20Z</dcterms:created>
  <dcterms:modified xsi:type="dcterms:W3CDTF">2017-05-26T04:26:55Z</dcterms:modified>
</cp:coreProperties>
</file>