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140" r:id="rId2"/>
  </p:sldMasterIdLst>
  <p:notesMasterIdLst>
    <p:notesMasterId r:id="rId27"/>
  </p:notesMasterIdLst>
  <p:handoutMasterIdLst>
    <p:handoutMasterId r:id="rId28"/>
  </p:handoutMasterIdLst>
  <p:sldIdLst>
    <p:sldId id="274" r:id="rId3"/>
    <p:sldId id="257" r:id="rId4"/>
    <p:sldId id="343" r:id="rId5"/>
    <p:sldId id="301" r:id="rId6"/>
    <p:sldId id="300" r:id="rId7"/>
    <p:sldId id="342" r:id="rId8"/>
    <p:sldId id="264" r:id="rId9"/>
    <p:sldId id="587" r:id="rId10"/>
    <p:sldId id="347" r:id="rId11"/>
    <p:sldId id="279" r:id="rId12"/>
    <p:sldId id="346" r:id="rId13"/>
    <p:sldId id="302" r:id="rId14"/>
    <p:sldId id="303" r:id="rId15"/>
    <p:sldId id="321" r:id="rId16"/>
    <p:sldId id="592" r:id="rId17"/>
    <p:sldId id="593" r:id="rId18"/>
    <p:sldId id="586" r:id="rId19"/>
    <p:sldId id="588" r:id="rId20"/>
    <p:sldId id="350" r:id="rId21"/>
    <p:sldId id="590" r:id="rId22"/>
    <p:sldId id="591" r:id="rId23"/>
    <p:sldId id="585" r:id="rId24"/>
    <p:sldId id="595" r:id="rId25"/>
    <p:sldId id="317" r:id="rId26"/>
  </p:sldIdLst>
  <p:sldSz cx="9144000" cy="6858000" type="screen4x3"/>
  <p:notesSz cx="7019925" cy="9305925"/>
  <p:defaultTextStyle>
    <a:defPPr>
      <a:defRPr lang="en-US"/>
    </a:defPPr>
    <a:lvl1pPr algn="l" rtl="0" eaLnBrk="0" fontAlgn="base" hangingPunct="0">
      <a:spcBef>
        <a:spcPct val="0"/>
      </a:spcBef>
      <a:spcAft>
        <a:spcPct val="0"/>
      </a:spcAft>
      <a:defRPr sz="1400" b="1" kern="1200">
        <a:solidFill>
          <a:schemeClr val="tx1"/>
        </a:solidFill>
        <a:latin typeface="Verdan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sz="1400" b="1" kern="1200">
        <a:solidFill>
          <a:schemeClr val="tx1"/>
        </a:solidFill>
        <a:latin typeface="Verdan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sz="1400" b="1" kern="1200">
        <a:solidFill>
          <a:schemeClr val="tx1"/>
        </a:solidFill>
        <a:latin typeface="Verdan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sz="1400" b="1" kern="1200">
        <a:solidFill>
          <a:schemeClr val="tx1"/>
        </a:solidFill>
        <a:latin typeface="Verdan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sz="1400" b="1" kern="1200">
        <a:solidFill>
          <a:schemeClr val="tx1"/>
        </a:solidFill>
        <a:latin typeface="Verdana" panose="020B0604030504040204" pitchFamily="34" charset="0"/>
        <a:ea typeface="MS PGothic" panose="020B0600070205080204" pitchFamily="34" charset="-128"/>
        <a:cs typeface="+mn-cs"/>
      </a:defRPr>
    </a:lvl5pPr>
    <a:lvl6pPr marL="2286000" algn="l" defTabSz="914400" rtl="0" eaLnBrk="1" latinLnBrk="0" hangingPunct="1">
      <a:defRPr sz="1400" b="1" kern="1200">
        <a:solidFill>
          <a:schemeClr val="tx1"/>
        </a:solidFill>
        <a:latin typeface="Verdana" panose="020B0604030504040204" pitchFamily="34" charset="0"/>
        <a:ea typeface="MS PGothic" panose="020B0600070205080204" pitchFamily="34" charset="-128"/>
        <a:cs typeface="+mn-cs"/>
      </a:defRPr>
    </a:lvl6pPr>
    <a:lvl7pPr marL="2743200" algn="l" defTabSz="914400" rtl="0" eaLnBrk="1" latinLnBrk="0" hangingPunct="1">
      <a:defRPr sz="1400" b="1" kern="1200">
        <a:solidFill>
          <a:schemeClr val="tx1"/>
        </a:solidFill>
        <a:latin typeface="Verdana" panose="020B0604030504040204" pitchFamily="34" charset="0"/>
        <a:ea typeface="MS PGothic" panose="020B0600070205080204" pitchFamily="34" charset="-128"/>
        <a:cs typeface="+mn-cs"/>
      </a:defRPr>
    </a:lvl7pPr>
    <a:lvl8pPr marL="3200400" algn="l" defTabSz="914400" rtl="0" eaLnBrk="1" latinLnBrk="0" hangingPunct="1">
      <a:defRPr sz="1400" b="1" kern="1200">
        <a:solidFill>
          <a:schemeClr val="tx1"/>
        </a:solidFill>
        <a:latin typeface="Verdana" panose="020B0604030504040204" pitchFamily="34" charset="0"/>
        <a:ea typeface="MS PGothic" panose="020B0600070205080204" pitchFamily="34" charset="-128"/>
        <a:cs typeface="+mn-cs"/>
      </a:defRPr>
    </a:lvl8pPr>
    <a:lvl9pPr marL="3657600" algn="l" defTabSz="914400" rtl="0" eaLnBrk="1" latinLnBrk="0" hangingPunct="1">
      <a:defRPr sz="1400" b="1" kern="1200">
        <a:solidFill>
          <a:schemeClr val="tx1"/>
        </a:solidFill>
        <a:latin typeface="Verdan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bara Esbin" initials="" lastIdx="3" clrIdx="0"/>
  <p:cmAuthor id="2" name="Matthew Duchesne" initials="" lastIdx="2" clrIdx="1"/>
  <p:cmAuthor id="3" name="Janet Sievert" initials="" lastIdx="6" clrIdx="2"/>
  <p:cmAuthor id="4" name="Unknown User1" initials="Unknown User1" lastIdx="3" clrIdx="3"/>
  <p:cmAuthor id="5" name="Unknown User2" initials="Unknown User2"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70031" autoAdjust="0"/>
  </p:normalViewPr>
  <p:slideViewPr>
    <p:cSldViewPr>
      <p:cViewPr varScale="1">
        <p:scale>
          <a:sx n="84" d="100"/>
          <a:sy n="84" d="100"/>
        </p:scale>
        <p:origin x="145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46A4C1-DF22-4BD6-9327-F15272A3D1C9}"/>
              </a:ext>
            </a:extLst>
          </p:cNvPr>
          <p:cNvSpPr>
            <a:spLocks noGrp="1"/>
          </p:cNvSpPr>
          <p:nvPr>
            <p:ph type="hdr" sz="quarter"/>
          </p:nvPr>
        </p:nvSpPr>
        <p:spPr>
          <a:xfrm>
            <a:off x="0" y="0"/>
            <a:ext cx="3041650"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D1D47D3-F275-487F-B0E7-ABF5112D900B}"/>
              </a:ext>
            </a:extLst>
          </p:cNvPr>
          <p:cNvSpPr>
            <a:spLocks noGrp="1"/>
          </p:cNvSpPr>
          <p:nvPr>
            <p:ph type="dt" sz="quarter" idx="1"/>
          </p:nvPr>
        </p:nvSpPr>
        <p:spPr>
          <a:xfrm>
            <a:off x="3976688" y="0"/>
            <a:ext cx="3041650" cy="466725"/>
          </a:xfrm>
          <a:prstGeom prst="rect">
            <a:avLst/>
          </a:prstGeom>
        </p:spPr>
        <p:txBody>
          <a:bodyPr vert="horz" lIns="91440" tIns="45720" rIns="91440" bIns="45720" rtlCol="0"/>
          <a:lstStyle>
            <a:lvl1pPr algn="r">
              <a:defRPr sz="1200"/>
            </a:lvl1pPr>
          </a:lstStyle>
          <a:p>
            <a:fld id="{961186B4-3843-47E3-9672-92A7C75A9297}" type="datetimeFigureOut">
              <a:rPr lang="en-US" smtClean="0"/>
              <a:t>9/28/2020</a:t>
            </a:fld>
            <a:endParaRPr lang="en-US" dirty="0"/>
          </a:p>
        </p:txBody>
      </p:sp>
      <p:sp>
        <p:nvSpPr>
          <p:cNvPr id="4" name="Footer Placeholder 3">
            <a:extLst>
              <a:ext uri="{FF2B5EF4-FFF2-40B4-BE49-F238E27FC236}">
                <a16:creationId xmlns:a16="http://schemas.microsoft.com/office/drawing/2014/main" id="{3E398669-C5F0-46BE-8F76-C9DA3BE9AC4C}"/>
              </a:ext>
            </a:extLst>
          </p:cNvPr>
          <p:cNvSpPr>
            <a:spLocks noGrp="1"/>
          </p:cNvSpPr>
          <p:nvPr>
            <p:ph type="ftr" sz="quarter" idx="2"/>
          </p:nvPr>
        </p:nvSpPr>
        <p:spPr>
          <a:xfrm>
            <a:off x="0" y="8839200"/>
            <a:ext cx="3041650"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6A5A34C-EAE5-4EB0-9F45-F721DE951D4F}"/>
              </a:ext>
            </a:extLst>
          </p:cNvPr>
          <p:cNvSpPr>
            <a:spLocks noGrp="1"/>
          </p:cNvSpPr>
          <p:nvPr>
            <p:ph type="sldNum" sz="quarter" idx="3"/>
          </p:nvPr>
        </p:nvSpPr>
        <p:spPr>
          <a:xfrm>
            <a:off x="3976688" y="8839200"/>
            <a:ext cx="3041650" cy="466725"/>
          </a:xfrm>
          <a:prstGeom prst="rect">
            <a:avLst/>
          </a:prstGeom>
        </p:spPr>
        <p:txBody>
          <a:bodyPr vert="horz" lIns="91440" tIns="45720" rIns="91440" bIns="45720" rtlCol="0" anchor="b"/>
          <a:lstStyle>
            <a:lvl1pPr algn="r">
              <a:defRPr sz="1200"/>
            </a:lvl1pPr>
          </a:lstStyle>
          <a:p>
            <a:fld id="{F0C1EA73-D07C-4A14-8A93-14C0DC57BCED}" type="slidenum">
              <a:rPr lang="en-US" smtClean="0"/>
              <a:t>‹#›</a:t>
            </a:fld>
            <a:endParaRPr lang="en-US" dirty="0"/>
          </a:p>
        </p:txBody>
      </p:sp>
    </p:spTree>
    <p:extLst>
      <p:ext uri="{BB962C8B-B14F-4D97-AF65-F5344CB8AC3E}">
        <p14:creationId xmlns:p14="http://schemas.microsoft.com/office/powerpoint/2010/main" val="328910585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E1A8B2-1177-4D05-ABCF-269D87F8FD31}"/>
              </a:ext>
            </a:extLst>
          </p:cNvPr>
          <p:cNvSpPr>
            <a:spLocks noGrp="1"/>
          </p:cNvSpPr>
          <p:nvPr>
            <p:ph type="hdr" sz="quarter"/>
          </p:nvPr>
        </p:nvSpPr>
        <p:spPr>
          <a:xfrm>
            <a:off x="0" y="0"/>
            <a:ext cx="3041650" cy="465138"/>
          </a:xfrm>
          <a:prstGeom prst="rect">
            <a:avLst/>
          </a:prstGeom>
        </p:spPr>
        <p:txBody>
          <a:bodyPr vert="horz" lIns="93270" tIns="46636" rIns="93270" bIns="46636"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a:extLst>
              <a:ext uri="{FF2B5EF4-FFF2-40B4-BE49-F238E27FC236}">
                <a16:creationId xmlns:a16="http://schemas.microsoft.com/office/drawing/2014/main" id="{EAF3443F-09EB-475E-AD64-68E4C6A56ED3}"/>
              </a:ext>
            </a:extLst>
          </p:cNvPr>
          <p:cNvSpPr>
            <a:spLocks noGrp="1"/>
          </p:cNvSpPr>
          <p:nvPr>
            <p:ph type="dt" idx="1"/>
          </p:nvPr>
        </p:nvSpPr>
        <p:spPr>
          <a:xfrm>
            <a:off x="3976688" y="0"/>
            <a:ext cx="3041650" cy="465138"/>
          </a:xfrm>
          <a:prstGeom prst="rect">
            <a:avLst/>
          </a:prstGeom>
        </p:spPr>
        <p:txBody>
          <a:bodyPr vert="horz" lIns="93270" tIns="46636" rIns="93270" bIns="46636" rtlCol="0"/>
          <a:lstStyle>
            <a:lvl1pPr algn="r" eaLnBrk="1" fontAlgn="auto" hangingPunct="1">
              <a:spcBef>
                <a:spcPts val="0"/>
              </a:spcBef>
              <a:spcAft>
                <a:spcPts val="0"/>
              </a:spcAft>
              <a:defRPr sz="1200">
                <a:latin typeface="+mn-lt"/>
                <a:cs typeface="+mn-cs"/>
              </a:defRPr>
            </a:lvl1pPr>
          </a:lstStyle>
          <a:p>
            <a:pPr>
              <a:defRPr/>
            </a:pPr>
            <a:fld id="{FE58D3D8-F10C-4E52-929C-3D33EB1118E6}" type="datetimeFigureOut">
              <a:rPr lang="en-US"/>
              <a:pPr>
                <a:defRPr/>
              </a:pPr>
              <a:t>9/28/2020</a:t>
            </a:fld>
            <a:endParaRPr lang="en-US" dirty="0"/>
          </a:p>
        </p:txBody>
      </p:sp>
      <p:sp>
        <p:nvSpPr>
          <p:cNvPr id="4" name="Slide Image Placeholder 3">
            <a:extLst>
              <a:ext uri="{FF2B5EF4-FFF2-40B4-BE49-F238E27FC236}">
                <a16:creationId xmlns:a16="http://schemas.microsoft.com/office/drawing/2014/main" id="{3ED95E2E-3AD4-4B6D-854B-D0D8F5E9CCDC}"/>
              </a:ext>
            </a:extLst>
          </p:cNvPr>
          <p:cNvSpPr>
            <a:spLocks noGrp="1" noRot="1" noChangeAspect="1"/>
          </p:cNvSpPr>
          <p:nvPr>
            <p:ph type="sldImg" idx="2"/>
          </p:nvPr>
        </p:nvSpPr>
        <p:spPr>
          <a:xfrm>
            <a:off x="1182688" y="696913"/>
            <a:ext cx="4654550" cy="3490912"/>
          </a:xfrm>
          <a:prstGeom prst="rect">
            <a:avLst/>
          </a:prstGeom>
          <a:noFill/>
          <a:ln w="12700">
            <a:solidFill>
              <a:prstClr val="black"/>
            </a:solidFill>
          </a:ln>
        </p:spPr>
        <p:txBody>
          <a:bodyPr vert="horz" lIns="93270" tIns="46636" rIns="93270" bIns="46636" rtlCol="0" anchor="ctr"/>
          <a:lstStyle/>
          <a:p>
            <a:pPr lvl="0"/>
            <a:endParaRPr lang="en-US" noProof="0" dirty="0"/>
          </a:p>
        </p:txBody>
      </p:sp>
      <p:sp>
        <p:nvSpPr>
          <p:cNvPr id="5" name="Notes Placeholder 4">
            <a:extLst>
              <a:ext uri="{FF2B5EF4-FFF2-40B4-BE49-F238E27FC236}">
                <a16:creationId xmlns:a16="http://schemas.microsoft.com/office/drawing/2014/main" id="{9D7A7404-F49A-49CB-9F35-F75E8CD324D7}"/>
              </a:ext>
            </a:extLst>
          </p:cNvPr>
          <p:cNvSpPr>
            <a:spLocks noGrp="1"/>
          </p:cNvSpPr>
          <p:nvPr>
            <p:ph type="body" sz="quarter" idx="3"/>
          </p:nvPr>
        </p:nvSpPr>
        <p:spPr>
          <a:xfrm>
            <a:off x="703263" y="4419600"/>
            <a:ext cx="5614987" cy="4189413"/>
          </a:xfrm>
          <a:prstGeom prst="rect">
            <a:avLst/>
          </a:prstGeom>
        </p:spPr>
        <p:txBody>
          <a:bodyPr vert="horz" lIns="93270" tIns="46636" rIns="93270" bIns="46636"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4CA76A31-97C6-4F46-9A81-4E41C8F69ACA}"/>
              </a:ext>
            </a:extLst>
          </p:cNvPr>
          <p:cNvSpPr>
            <a:spLocks noGrp="1"/>
          </p:cNvSpPr>
          <p:nvPr>
            <p:ph type="ftr" sz="quarter" idx="4"/>
          </p:nvPr>
        </p:nvSpPr>
        <p:spPr>
          <a:xfrm>
            <a:off x="0" y="8839200"/>
            <a:ext cx="3041650" cy="465138"/>
          </a:xfrm>
          <a:prstGeom prst="rect">
            <a:avLst/>
          </a:prstGeom>
        </p:spPr>
        <p:txBody>
          <a:bodyPr vert="horz" lIns="93270" tIns="46636" rIns="93270" bIns="46636"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7" name="Slide Number Placeholder 6">
            <a:extLst>
              <a:ext uri="{FF2B5EF4-FFF2-40B4-BE49-F238E27FC236}">
                <a16:creationId xmlns:a16="http://schemas.microsoft.com/office/drawing/2014/main" id="{4B60EE8D-BAE0-4110-AB1E-F02CB4E13CD2}"/>
              </a:ext>
            </a:extLst>
          </p:cNvPr>
          <p:cNvSpPr>
            <a:spLocks noGrp="1"/>
          </p:cNvSpPr>
          <p:nvPr>
            <p:ph type="sldNum" sz="quarter" idx="5"/>
          </p:nvPr>
        </p:nvSpPr>
        <p:spPr>
          <a:xfrm>
            <a:off x="3976688" y="8839200"/>
            <a:ext cx="3041650" cy="465138"/>
          </a:xfrm>
          <a:prstGeom prst="rect">
            <a:avLst/>
          </a:prstGeom>
        </p:spPr>
        <p:txBody>
          <a:bodyPr vert="horz" wrap="square" lIns="93270" tIns="46636" rIns="93270" bIns="46636" numCol="1" anchor="b" anchorCtr="0" compatLnSpc="1">
            <a:prstTxWarp prst="textNoShape">
              <a:avLst/>
            </a:prstTxWarp>
          </a:bodyPr>
          <a:lstStyle>
            <a:lvl1pPr algn="r" eaLnBrk="1" hangingPunct="1">
              <a:defRPr sz="1200"/>
            </a:lvl1pPr>
          </a:lstStyle>
          <a:p>
            <a:pPr>
              <a:defRPr/>
            </a:pPr>
            <a:fld id="{E2E80E15-C980-407C-B84C-B394B11A8B32}" type="slidenum">
              <a:rPr lang="en-US" altLang="en-US"/>
              <a:pPr>
                <a:defRPr/>
              </a:pPr>
              <a:t>‹#›</a:t>
            </a:fld>
            <a:endParaRPr lang="en-US" altLang="en-US" dirty="0"/>
          </a:p>
        </p:txBody>
      </p:sp>
    </p:spTree>
    <p:extLst>
      <p:ext uri="{BB962C8B-B14F-4D97-AF65-F5344CB8AC3E}">
        <p14:creationId xmlns:p14="http://schemas.microsoft.com/office/powerpoint/2010/main" val="353996162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my name is Susan Mort and I am a legal advisor with the FCC’s Office of Native Affairs and Policy.  I’m pleased to be here for this webinar, and to provide an overview of the FCC and its Tribal engagement efforts and initiatives.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a:t>
            </a:fld>
            <a:endParaRPr lang="en-US" altLang="en-US" dirty="0"/>
          </a:p>
        </p:txBody>
      </p:sp>
    </p:spTree>
    <p:extLst>
      <p:ext uri="{BB962C8B-B14F-4D97-AF65-F5344CB8AC3E}">
        <p14:creationId xmlns:p14="http://schemas.microsoft.com/office/powerpoint/2010/main" val="1376260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concept of “universal service” – the availability of affordable, reliable telecommunications service nationwide – is a fundamental goal of federal telecom law.  To this end, </a:t>
            </a:r>
            <a:r>
              <a:rPr lang="en-US" dirty="0">
                <a:solidFill>
                  <a:srgbClr val="FF0000"/>
                </a:solidFill>
              </a:rPr>
              <a:t>Congress added authority to establish the Universal Service Fund in the Telecom Act of 1996, and the fund was set up in 1997</a:t>
            </a:r>
            <a:r>
              <a:rPr lang="en-US" dirty="0"/>
              <a:t> to subsidize telecom services for low-income consumers, rural health care providers, schools and libraries, and consumers in high cost areas.  Over time, the fund has evolved to support broadband services.  </a:t>
            </a:r>
          </a:p>
          <a:p>
            <a:endParaRPr lang="en-US" dirty="0"/>
          </a:p>
          <a:p>
            <a:r>
              <a:rPr lang="en-US" dirty="0">
                <a:solidFill>
                  <a:srgbClr val="FF0000"/>
                </a:solidFill>
              </a:rPr>
              <a:t>In essence, the USF is one fund with four support programs. </a:t>
            </a:r>
            <a:r>
              <a:rPr lang="en-US" dirty="0"/>
              <a:t>Contributions flow into the fund from telecom providers, based on an assessment on their interstate end-user revenues, and is allocated into the USF’s four programs – High Cost, Lifeline, E-Rate, and Rural Health Care.  USAC administers these programs under the FCC’s direction, and distributes the monies to eligible entities to reduce the cost of service.</a:t>
            </a:r>
          </a:p>
          <a:p>
            <a:endParaRPr lang="en-US" dirty="0"/>
          </a:p>
          <a:p>
            <a:r>
              <a:rPr lang="en-US" dirty="0"/>
              <a:t>Each of the four programs has a specific focus, although they all ultimately promote access to communications services.  E-Rate is designed to ensure that students have access to the Internet and enjoy the benefits of connectivity.  In a similar vein, the Lifeline program provides essential services to lower-income Americans.  Health care professionals in rural areas are able to access life-saving telehealth services through the Rural Health Care program.  And the High-Cost program performs a similar function for carriers in areas where infrastructure costs might otherwise be prohibitive, including rural areas and Tribal lands.</a:t>
            </a:r>
          </a:p>
        </p:txBody>
      </p:sp>
      <p:sp>
        <p:nvSpPr>
          <p:cNvPr id="4" name="Slide Number Placeholder 3"/>
          <p:cNvSpPr>
            <a:spLocks noGrp="1"/>
          </p:cNvSpPr>
          <p:nvPr>
            <p:ph type="sldNum" sz="quarter" idx="5"/>
          </p:nvPr>
        </p:nvSpPr>
        <p:spPr/>
        <p:txBody>
          <a:bodyPr/>
          <a:lstStyle/>
          <a:p>
            <a:fld id="{79FC7805-A035-476E-B34A-AF2116459215}" type="slidenum">
              <a:rPr lang="en-US" smtClean="0"/>
              <a:t>10</a:t>
            </a:fld>
            <a:endParaRPr lang="en-US" dirty="0"/>
          </a:p>
        </p:txBody>
      </p:sp>
    </p:spTree>
    <p:extLst>
      <p:ext uri="{BB962C8B-B14F-4D97-AF65-F5344CB8AC3E}">
        <p14:creationId xmlns:p14="http://schemas.microsoft.com/office/powerpoint/2010/main" val="2494241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Beyond the USF, I’d like to shift gears and talk about other ways in which the FCC seeks to engage with Tribes and several policy initiatives of interest to Tribal communities.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11</a:t>
            </a:fld>
            <a:endParaRPr lang="en-US" altLang="en-US" dirty="0"/>
          </a:p>
        </p:txBody>
      </p:sp>
    </p:spTree>
    <p:extLst>
      <p:ext uri="{BB962C8B-B14F-4D97-AF65-F5344CB8AC3E}">
        <p14:creationId xmlns:p14="http://schemas.microsoft.com/office/powerpoint/2010/main" val="3000057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mentioned at the outset, I am a member of the FCC’s Office of Native Affairs and Policy, also know as ONAP.  ONAP was created by the Commission in 2010 and resides within the Consumer and Governmental Affairs Bureau, which is dedicated to oversight of the agency’s inter-governmental affairs and relations.  ONAP is charged with bringing the benefits of modern communications infrastructure to all Native communities.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12</a:t>
            </a:fld>
            <a:endParaRPr lang="en-US" altLang="en-US" dirty="0"/>
          </a:p>
        </p:txBody>
      </p:sp>
    </p:spTree>
    <p:extLst>
      <p:ext uri="{BB962C8B-B14F-4D97-AF65-F5344CB8AC3E}">
        <p14:creationId xmlns:p14="http://schemas.microsoft.com/office/powerpoint/2010/main" val="2694304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mission takes on several dimensions, including robust government-to-government consultation with federally recognized Tribal governments.  We also work within the FCC, and externally with other government agencies and private organizations, to develop and implement policies for assisting Native communities.  As part of this effort, we work to ensure Native concerns and voices are considered in all relevant Commission proceedings and initiatives, and in turn represent the Commissions positions on matters of interest to Tribal entities.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13</a:t>
            </a:fld>
            <a:endParaRPr lang="en-US" altLang="en-US" dirty="0"/>
          </a:p>
        </p:txBody>
      </p:sp>
    </p:spTree>
    <p:extLst>
      <p:ext uri="{BB962C8B-B14F-4D97-AF65-F5344CB8AC3E}">
        <p14:creationId xmlns:p14="http://schemas.microsoft.com/office/powerpoint/2010/main" val="1475658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Beyond our internal expertise, ONAP and other Commission staff work closely with outside Tribal representatives though the Native Nations Communications Task Force.  This group, which includes both Tribal representatives and FCC staff, was designed to include a diversity of perspectives that would provide guidance, expertise, and recommendations on issues affecting Tribal governments and people.  The Task Force meets regularly, both in person and via conference calls, to develop input to inform and advance the Commission’s efforts to close the digital divide affecting Indian country. </a:t>
            </a:r>
            <a:r>
              <a:rPr lang="en-US" dirty="0">
                <a:solidFill>
                  <a:schemeClr val="tx1"/>
                </a:solidFill>
              </a:rPr>
              <a:t>The Task Force has been focused on expanding and improving broadband deployment on Tribal lands during this first year of its term.</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14</a:t>
            </a:fld>
            <a:endParaRPr lang="en-US" altLang="en-US" dirty="0"/>
          </a:p>
        </p:txBody>
      </p:sp>
    </p:spTree>
    <p:extLst>
      <p:ext uri="{BB962C8B-B14F-4D97-AF65-F5344CB8AC3E}">
        <p14:creationId xmlns:p14="http://schemas.microsoft.com/office/powerpoint/2010/main" val="1824867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Stepping back from specific proceedings, I wanted to provide a quick snapshot of some of the types of mechanisms and initiatives that the Commission has already undertaken, or has under consideration, to promote broadband deployment in Tribal areas.  The first – the 2.5 GHz Tribal Priority Window – is a unique opportunity for Tribes to obtain licenses for available low-band spectrum over their rural Tribal lands for free, prior to a commercial auction for any remaining spectrum in Educational Broadband Service band.  This initiative was adopted by the Commission back in July, and we are currently working towards announcing the timing and procedures for the window.  The other initiatives are pending proposals designed to increase the likelihood that Tribal entities, or other providers seeking to serve Tribal lands, are successful in receiving support through these funding opportunities.  The Commission has utilized similar initiatives in the past, and we will continue to explore new ways and opportunities to promote broadband deployment and connectivity in Tribal communities going forward.</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17</a:t>
            </a:fld>
            <a:endParaRPr lang="en-US" altLang="en-US" dirty="0"/>
          </a:p>
        </p:txBody>
      </p:sp>
    </p:spTree>
    <p:extLst>
      <p:ext uri="{BB962C8B-B14F-4D97-AF65-F5344CB8AC3E}">
        <p14:creationId xmlns:p14="http://schemas.microsoft.com/office/powerpoint/2010/main" val="3761594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wrap up today’s presentation by talking about some of the rulemaking initiatives currently under consideration of interest to Tribal communities.  The first of these is the Rural Digital Opportunity Fund, or RDOF, which proposes to provide over $20 billion in investment in high-speed broadband networks to rural America over a decade.  The net goal is to connect up to four million rural homes and small businesses, starting with those in currently unserved areas.  As currently proposed, funding would occur through a reverse auction to service providers that commit to deploying up to gigabit-speed networks.  The comment cycle for this proceeding ends later this month on October 21, after which the Commission will consider the record, meet with interested parties, and work towards developing final rules.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19</a:t>
            </a:fld>
            <a:endParaRPr lang="en-US" altLang="en-US" dirty="0"/>
          </a:p>
        </p:txBody>
      </p:sp>
    </p:spTree>
    <p:extLst>
      <p:ext uri="{BB962C8B-B14F-4D97-AF65-F5344CB8AC3E}">
        <p14:creationId xmlns:p14="http://schemas.microsoft.com/office/powerpoint/2010/main" val="923067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final proceeding I wanted to highlight today involves a Connected care pilot program that proposes $100 million in support of telehealth services for low-income patients and veterans.  The NPRM seeks broad comment on how to structure the pilot, who should participate, and how to manage the application and evaluation processes.  It also includes a particular focus on how to best reach areas and populations with documented health care disparities, including Tribal lands, rural areas, and veteran populations.  The formal comment cycle in this matter closed late last month, and the staff is already working to review the record and meet with interested parties.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22</a:t>
            </a:fld>
            <a:endParaRPr lang="en-US" altLang="en-US" dirty="0"/>
          </a:p>
        </p:txBody>
      </p:sp>
    </p:spTree>
    <p:extLst>
      <p:ext uri="{BB962C8B-B14F-4D97-AF65-F5344CB8AC3E}">
        <p14:creationId xmlns:p14="http://schemas.microsoft.com/office/powerpoint/2010/main" val="3154662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with that, I’ll open the floor to questions.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24</a:t>
            </a:fld>
            <a:endParaRPr lang="en-US" altLang="en-US" dirty="0"/>
          </a:p>
        </p:txBody>
      </p:sp>
    </p:spTree>
    <p:extLst>
      <p:ext uri="{BB962C8B-B14F-4D97-AF65-F5344CB8AC3E}">
        <p14:creationId xmlns:p14="http://schemas.microsoft.com/office/powerpoint/2010/main" val="1465885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today’s webinar, I’ll start off by detailing the FCC’s organization, including its mission, governance, and structure.  I’ll also explain the agency’s regulatory authority and rulemaking processes, including how we take public input into account.  Next, I’ll describe the FCC’s role in establishing rules and policies guiding the Universal Service Fund, which provides support designed to promote broadband deployment.  I’ll conclude today’s presentation by explaining what my office – ONAP – does and how it relates to other Tribally-focused Commission activities including the Native Nations Communications Task Force.  I’ll also note several pending rulemakings of interest to Tribes, and several Tribal-specific broadband initiatives the Commission has under consideration.</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2</a:t>
            </a:fld>
            <a:endParaRPr lang="en-US" altLang="en-US" dirty="0"/>
          </a:p>
        </p:txBody>
      </p:sp>
    </p:spTree>
    <p:extLst>
      <p:ext uri="{BB962C8B-B14F-4D97-AF65-F5344CB8AC3E}">
        <p14:creationId xmlns:p14="http://schemas.microsoft.com/office/powerpoint/2010/main" val="544215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first off, I’d like to explain how the FCC is organized.</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3</a:t>
            </a:fld>
            <a:endParaRPr lang="en-US" altLang="en-US" dirty="0"/>
          </a:p>
        </p:txBody>
      </p:sp>
    </p:spTree>
    <p:extLst>
      <p:ext uri="{BB962C8B-B14F-4D97-AF65-F5344CB8AC3E}">
        <p14:creationId xmlns:p14="http://schemas.microsoft.com/office/powerpoint/2010/main" val="2060245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FCC is an independent government agency overseen by Congress, and is the federal agency responsible for implementing and enforcing America’s communications law and regulations.  The FCC is charged with the regulation of interstate and international communications in all 50 states, the District of Columbia, and U.S territories, covering radio, television, wire, satellite, and cable.</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4</a:t>
            </a:fld>
            <a:endParaRPr lang="en-US" altLang="en-US" dirty="0"/>
          </a:p>
        </p:txBody>
      </p:sp>
    </p:spTree>
    <p:extLst>
      <p:ext uri="{BB962C8B-B14F-4D97-AF65-F5344CB8AC3E}">
        <p14:creationId xmlns:p14="http://schemas.microsoft.com/office/powerpoint/2010/main" val="3056156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FCC is governed by 5 commissioners nominated by the President and confirmed by the Senate.  Each is appointed to fill five year terms, with no more than three from the same political party.  The Chair is selected by the President.  Beyond this leadership, the Commission is divided into 7 bureaus and offices, largely organized by the different substantive regulatory areas the FCC manages, in addition to dedicated groups focusing on enforcement, consumer and governmental outreach, public safety, engineering, and other administrative functions.</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5</a:t>
            </a:fld>
            <a:endParaRPr lang="en-US" altLang="en-US" dirty="0"/>
          </a:p>
        </p:txBody>
      </p:sp>
    </p:spTree>
    <p:extLst>
      <p:ext uri="{BB962C8B-B14F-4D97-AF65-F5344CB8AC3E}">
        <p14:creationId xmlns:p14="http://schemas.microsoft.com/office/powerpoint/2010/main" val="1131535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FCC’s regulatory authority is granted by Congress, and largely derives from the Communications Act of 1934, as amended.  As I just noted, the Commission is largely organized around the substantive structure of the Act and also includes a dedicated team that focuses on enforcement to ensure the compliance of licensees, permitees, and other regulated entities.  The FCC also adopts rules and policies administered by certain outside entities, notably with respect to the Universal Service Fund, which are in turn administered by the Universal Service Administrative Company.  I’ll return to the topic of USF a bit later in today’s presentation.</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6</a:t>
            </a:fld>
            <a:endParaRPr lang="en-US" altLang="en-US" dirty="0"/>
          </a:p>
        </p:txBody>
      </p:sp>
    </p:spTree>
    <p:extLst>
      <p:ext uri="{BB962C8B-B14F-4D97-AF65-F5344CB8AC3E}">
        <p14:creationId xmlns:p14="http://schemas.microsoft.com/office/powerpoint/2010/main" val="3418632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I’d like to talk for a bit about the FCC’s rulemaking process, which is how the agency develops and issues rules and regulations.  Once adopted, these rules and regulations establish the framework governing providers, including wireline and wireless services.  In recent years, and particularly under Chairman Pai, a top priority of FCC rulemaking activity has been to close the digital divide and promote broadband deployment nationwide.</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7</a:t>
            </a:fld>
            <a:endParaRPr lang="en-US" altLang="en-US" dirty="0"/>
          </a:p>
        </p:txBody>
      </p:sp>
    </p:spTree>
    <p:extLst>
      <p:ext uri="{BB962C8B-B14F-4D97-AF65-F5344CB8AC3E}">
        <p14:creationId xmlns:p14="http://schemas.microsoft.com/office/powerpoint/2010/main" val="2542836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FCC uses a notice and comment rulemaking process, which relies on public comment to evaluate proposals and provide record support for rules.  The record is public to promote transparency, and we actively encourage widespread input and different perspectives to inform our decision making processes.  Outside parties typically submit written comments to shares their perspectives and inform the rulemaking process.  Formal written filings also preserve appeal rights.  Often, parties will supplement their written comments with in-person meetings with staff and/or the Commissioners.  The substance of such meetings must be memorialized in written ex parte letters, which are also filed in the public docket.  All of these submissions are made through, and can be accessed online, via the FCC’s electronic comment filing system, available at the URL you see on the screen.</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8</a:t>
            </a:fld>
            <a:endParaRPr lang="en-US" altLang="en-US" dirty="0"/>
          </a:p>
        </p:txBody>
      </p:sp>
    </p:spTree>
    <p:extLst>
      <p:ext uri="{BB962C8B-B14F-4D97-AF65-F5344CB8AC3E}">
        <p14:creationId xmlns:p14="http://schemas.microsoft.com/office/powerpoint/2010/main" val="20976057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turn back to the Universal Service Fund for a moment, to give you an overview of this support mechanism.</a:t>
            </a:r>
          </a:p>
        </p:txBody>
      </p:sp>
      <p:sp>
        <p:nvSpPr>
          <p:cNvPr id="4" name="Footer Placeholder 3"/>
          <p:cNvSpPr>
            <a:spLocks noGrp="1"/>
          </p:cNvSpPr>
          <p:nvPr>
            <p:ph type="ftr" sz="quarter" idx="4"/>
          </p:nvPr>
        </p:nvSpPr>
        <p:spPr/>
        <p:txBody>
          <a:bodyPr/>
          <a:lstStyle/>
          <a:p>
            <a:pPr>
              <a:defRPr/>
            </a:pPr>
            <a:endParaRPr lang="en-US" dirty="0"/>
          </a:p>
        </p:txBody>
      </p:sp>
      <p:sp>
        <p:nvSpPr>
          <p:cNvPr id="5" name="Slide Number Placeholder 4"/>
          <p:cNvSpPr>
            <a:spLocks noGrp="1"/>
          </p:cNvSpPr>
          <p:nvPr>
            <p:ph type="sldNum" sz="quarter" idx="5"/>
          </p:nvPr>
        </p:nvSpPr>
        <p:spPr/>
        <p:txBody>
          <a:bodyPr/>
          <a:lstStyle/>
          <a:p>
            <a:pPr>
              <a:defRPr/>
            </a:pPr>
            <a:fld id="{E2E80E15-C980-407C-B84C-B394B11A8B32}" type="slidenum">
              <a:rPr lang="en-US" altLang="en-US" smtClean="0"/>
              <a:pPr>
                <a:defRPr/>
              </a:pPr>
              <a:t>9</a:t>
            </a:fld>
            <a:endParaRPr lang="en-US" altLang="en-US" dirty="0"/>
          </a:p>
        </p:txBody>
      </p:sp>
    </p:spTree>
    <p:extLst>
      <p:ext uri="{BB962C8B-B14F-4D97-AF65-F5344CB8AC3E}">
        <p14:creationId xmlns:p14="http://schemas.microsoft.com/office/powerpoint/2010/main" val="1324145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4" name="Picture 9" descr="FCC.eps">
            <a:extLst>
              <a:ext uri="{FF2B5EF4-FFF2-40B4-BE49-F238E27FC236}">
                <a16:creationId xmlns:a16="http://schemas.microsoft.com/office/drawing/2014/main" id="{B4438DB9-8A36-4658-88D0-1B6AA97E171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0288" y="2778125"/>
            <a:ext cx="1689100"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0" descr="checked-background-sx3">
            <a:extLst>
              <a:ext uri="{FF2B5EF4-FFF2-40B4-BE49-F238E27FC236}">
                <a16:creationId xmlns:a16="http://schemas.microsoft.com/office/drawing/2014/main" id="{B843CA56-D7FE-4D02-924B-16F4FC33CF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318"/>
          <a:stretch>
            <a:fillRect/>
          </a:stretch>
        </p:blipFill>
        <p:spPr bwMode="auto">
          <a:xfrm>
            <a:off x="0" y="0"/>
            <a:ext cx="5659438" cy="4379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7266" name="Presentation Title"/>
          <p:cNvSpPr>
            <a:spLocks noGrp="1" noChangeArrowheads="1"/>
          </p:cNvSpPr>
          <p:nvPr>
            <p:ph type="ctrTitle" sz="quarter"/>
          </p:nvPr>
        </p:nvSpPr>
        <p:spPr bwMode="auto">
          <a:xfrm>
            <a:off x="2877367" y="2799679"/>
            <a:ext cx="5826371" cy="486660"/>
          </a:xfrm>
          <a:ln algn="ctr"/>
        </p:spPr>
        <p:txBody>
          <a:bodyPr lIns="88633" tIns="44317" rIns="88633" bIns="44317" anchor="b">
            <a:spAutoFit/>
          </a:bodyPr>
          <a:lstStyle>
            <a:lvl1pPr>
              <a:defRPr sz="2581"/>
            </a:lvl1pPr>
          </a:lstStyle>
          <a:p>
            <a:r>
              <a:rPr lang="en-US"/>
              <a:t>Click to edit Master title style</a:t>
            </a:r>
            <a:endParaRPr lang="en-US" noProof="1"/>
          </a:p>
        </p:txBody>
      </p:sp>
      <p:sp>
        <p:nvSpPr>
          <p:cNvPr id="267267" name="Sub Title"/>
          <p:cNvSpPr>
            <a:spLocks noGrp="1" noChangeArrowheads="1"/>
          </p:cNvSpPr>
          <p:nvPr>
            <p:ph type="subTitle" sz="quarter" idx="1"/>
          </p:nvPr>
        </p:nvSpPr>
        <p:spPr bwMode="auto">
          <a:xfrm>
            <a:off x="2892292" y="3617021"/>
            <a:ext cx="5787568" cy="344826"/>
          </a:xfrm>
          <a:ln algn="ctr"/>
        </p:spPr>
        <p:txBody>
          <a:bodyPr lIns="88633" tIns="44317" rIns="88633" bIns="44317">
            <a:spAutoFit/>
          </a:bodyPr>
          <a:lstStyle>
            <a:lvl1pPr marL="0" indent="0">
              <a:spcBef>
                <a:spcPct val="0"/>
              </a:spcBef>
              <a:buFont typeface="Verdana" pitchFamily="34" charset="0"/>
              <a:buNone/>
              <a:defRPr sz="1659"/>
            </a:lvl1pPr>
          </a:lstStyle>
          <a:p>
            <a:r>
              <a:rPr lang="en-US"/>
              <a:t>Click to edit Master subtitle style</a:t>
            </a:r>
            <a:endParaRPr lang="en-US" noProof="1"/>
          </a:p>
        </p:txBody>
      </p:sp>
    </p:spTree>
    <p:extLst>
      <p:ext uri="{BB962C8B-B14F-4D97-AF65-F5344CB8AC3E}">
        <p14:creationId xmlns:p14="http://schemas.microsoft.com/office/powerpoint/2010/main" val="714231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a:extLst>
              <a:ext uri="{FF2B5EF4-FFF2-40B4-BE49-F238E27FC236}">
                <a16:creationId xmlns:a16="http://schemas.microsoft.com/office/drawing/2014/main" id="{F5D93719-CE4B-4C74-8AFF-5FC09A53DFF4}"/>
              </a:ext>
            </a:extLst>
          </p:cNvPr>
          <p:cNvSpPr>
            <a:spLocks noGrp="1" noChangeArrowheads="1"/>
          </p:cNvSpPr>
          <p:nvPr>
            <p:ph type="sldNum" sz="quarter" idx="10"/>
          </p:nvPr>
        </p:nvSpPr>
        <p:spPr>
          <a:ln/>
        </p:spPr>
        <p:txBody>
          <a:bodyPr/>
          <a:lstStyle>
            <a:lvl1pPr>
              <a:defRPr/>
            </a:lvl1pPr>
          </a:lstStyle>
          <a:p>
            <a:pPr>
              <a:defRPr/>
            </a:pPr>
            <a:fld id="{29E3646C-8BE2-417A-AF30-7E4761E39480}" type="slidenum">
              <a:rPr lang="en-US" altLang="en-US"/>
              <a:pPr>
                <a:defRPr/>
              </a:pPr>
              <a:t>‹#›</a:t>
            </a:fld>
            <a:endParaRPr lang="en-US" altLang="en-US" dirty="0"/>
          </a:p>
        </p:txBody>
      </p:sp>
    </p:spTree>
    <p:extLst>
      <p:ext uri="{BB962C8B-B14F-4D97-AF65-F5344CB8AC3E}">
        <p14:creationId xmlns:p14="http://schemas.microsoft.com/office/powerpoint/2010/main" val="517930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4052" y="291177"/>
            <a:ext cx="2138624" cy="61000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53702" y="291177"/>
            <a:ext cx="6277079" cy="61000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a:extLst>
              <a:ext uri="{FF2B5EF4-FFF2-40B4-BE49-F238E27FC236}">
                <a16:creationId xmlns:a16="http://schemas.microsoft.com/office/drawing/2014/main" id="{69E4B027-8F4A-4616-9674-71C4D2BEBAE2}"/>
              </a:ext>
            </a:extLst>
          </p:cNvPr>
          <p:cNvSpPr>
            <a:spLocks noGrp="1" noChangeArrowheads="1"/>
          </p:cNvSpPr>
          <p:nvPr>
            <p:ph type="sldNum" sz="quarter" idx="10"/>
          </p:nvPr>
        </p:nvSpPr>
        <p:spPr>
          <a:ln/>
        </p:spPr>
        <p:txBody>
          <a:bodyPr/>
          <a:lstStyle>
            <a:lvl1pPr>
              <a:defRPr/>
            </a:lvl1pPr>
          </a:lstStyle>
          <a:p>
            <a:pPr>
              <a:defRPr/>
            </a:pPr>
            <a:fld id="{3CC84506-2FB0-416D-80FE-1CEE35107FC2}" type="slidenum">
              <a:rPr lang="en-US" altLang="en-US"/>
              <a:pPr>
                <a:defRPr/>
              </a:pPr>
              <a:t>‹#›</a:t>
            </a:fld>
            <a:endParaRPr lang="en-US" altLang="en-US" dirty="0"/>
          </a:p>
        </p:txBody>
      </p:sp>
    </p:spTree>
    <p:extLst>
      <p:ext uri="{BB962C8B-B14F-4D97-AF65-F5344CB8AC3E}">
        <p14:creationId xmlns:p14="http://schemas.microsoft.com/office/powerpoint/2010/main" val="230385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807" y="291177"/>
            <a:ext cx="8382870" cy="633563"/>
          </a:xfrm>
        </p:spPr>
        <p:txBody>
          <a:bodyPr/>
          <a:lstStyle/>
          <a:p>
            <a:r>
              <a:rPr lang="en-US"/>
              <a:t>Click to edit Master title style</a:t>
            </a:r>
          </a:p>
        </p:txBody>
      </p:sp>
      <p:sp>
        <p:nvSpPr>
          <p:cNvPr id="3" name="Table Placeholder 2"/>
          <p:cNvSpPr>
            <a:spLocks noGrp="1"/>
          </p:cNvSpPr>
          <p:nvPr>
            <p:ph type="tbl" idx="1"/>
          </p:nvPr>
        </p:nvSpPr>
        <p:spPr>
          <a:xfrm>
            <a:off x="353702" y="1293465"/>
            <a:ext cx="8441074" cy="5097775"/>
          </a:xfrm>
        </p:spPr>
        <p:txBody>
          <a:bodyPr/>
          <a:lstStyle/>
          <a:p>
            <a:pPr lvl="0"/>
            <a:r>
              <a:rPr lang="en-US" noProof="0" dirty="0"/>
              <a:t>Click icon to add table</a:t>
            </a:r>
          </a:p>
        </p:txBody>
      </p:sp>
      <p:sp>
        <p:nvSpPr>
          <p:cNvPr id="4" name="Rectangle 10">
            <a:extLst>
              <a:ext uri="{FF2B5EF4-FFF2-40B4-BE49-F238E27FC236}">
                <a16:creationId xmlns:a16="http://schemas.microsoft.com/office/drawing/2014/main" id="{D711EF8D-136A-47C4-8E42-9569943E9F12}"/>
              </a:ext>
            </a:extLst>
          </p:cNvPr>
          <p:cNvSpPr>
            <a:spLocks noGrp="1" noChangeArrowheads="1"/>
          </p:cNvSpPr>
          <p:nvPr>
            <p:ph type="sldNum" sz="quarter" idx="10"/>
          </p:nvPr>
        </p:nvSpPr>
        <p:spPr>
          <a:ln/>
        </p:spPr>
        <p:txBody>
          <a:bodyPr/>
          <a:lstStyle>
            <a:lvl1pPr>
              <a:defRPr/>
            </a:lvl1pPr>
          </a:lstStyle>
          <a:p>
            <a:pPr>
              <a:defRPr/>
            </a:pPr>
            <a:fld id="{06504A60-260C-4D22-8CB2-364241C9FF7A}" type="slidenum">
              <a:rPr lang="en-US" altLang="en-US"/>
              <a:pPr>
                <a:defRPr/>
              </a:pPr>
              <a:t>‹#›</a:t>
            </a:fld>
            <a:endParaRPr lang="en-US" altLang="en-US" dirty="0"/>
          </a:p>
        </p:txBody>
      </p:sp>
    </p:spTree>
    <p:extLst>
      <p:ext uri="{BB962C8B-B14F-4D97-AF65-F5344CB8AC3E}">
        <p14:creationId xmlns:p14="http://schemas.microsoft.com/office/powerpoint/2010/main" val="3717095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6509" y="2130414"/>
            <a:ext cx="7770982" cy="1470512"/>
          </a:xfrm>
        </p:spPr>
        <p:txBody>
          <a:bodyPr/>
          <a:lstStyle/>
          <a:p>
            <a:r>
              <a:rPr lang="en-US"/>
              <a:t>Click to edit Master title style</a:t>
            </a:r>
          </a:p>
        </p:txBody>
      </p:sp>
      <p:sp>
        <p:nvSpPr>
          <p:cNvPr id="3" name="Subtitle 2"/>
          <p:cNvSpPr>
            <a:spLocks noGrp="1"/>
          </p:cNvSpPr>
          <p:nvPr>
            <p:ph type="subTitle" idx="1"/>
          </p:nvPr>
        </p:nvSpPr>
        <p:spPr>
          <a:xfrm>
            <a:off x="1371526" y="3886249"/>
            <a:ext cx="6400948" cy="1752909"/>
          </a:xfrm>
        </p:spPr>
        <p:txBody>
          <a:bodyPr/>
          <a:lstStyle>
            <a:lvl1pPr marL="0" indent="0" algn="ctr">
              <a:buNone/>
              <a:defRPr/>
            </a:lvl1pPr>
            <a:lvl2pPr marL="421401" indent="0" algn="ctr">
              <a:buNone/>
              <a:defRPr/>
            </a:lvl2pPr>
            <a:lvl3pPr marL="842802" indent="0" algn="ctr">
              <a:buNone/>
              <a:defRPr/>
            </a:lvl3pPr>
            <a:lvl4pPr marL="1264204" indent="0" algn="ctr">
              <a:buNone/>
              <a:defRPr/>
            </a:lvl4pPr>
            <a:lvl5pPr marL="1685605" indent="0" algn="ctr">
              <a:buNone/>
              <a:defRPr/>
            </a:lvl5pPr>
            <a:lvl6pPr marL="2107006" indent="0" algn="ctr">
              <a:buNone/>
              <a:defRPr/>
            </a:lvl6pPr>
            <a:lvl7pPr marL="2528407" indent="0" algn="ctr">
              <a:buNone/>
              <a:defRPr/>
            </a:lvl7pPr>
            <a:lvl8pPr marL="2949809" indent="0" algn="ctr">
              <a:buNone/>
              <a:defRPr/>
            </a:lvl8pPr>
            <a:lvl9pPr marL="3371210" indent="0" algn="ctr">
              <a:buNone/>
              <a:defRPr/>
            </a:lvl9pPr>
          </a:lstStyle>
          <a:p>
            <a:r>
              <a:rPr lang="en-US"/>
              <a:t>Click to edit Master subtitle style</a:t>
            </a:r>
          </a:p>
        </p:txBody>
      </p:sp>
      <p:sp>
        <p:nvSpPr>
          <p:cNvPr id="4" name="Rectangle 10">
            <a:extLst>
              <a:ext uri="{FF2B5EF4-FFF2-40B4-BE49-F238E27FC236}">
                <a16:creationId xmlns:a16="http://schemas.microsoft.com/office/drawing/2014/main" id="{4B0F2427-F854-46C6-9223-3C5854272F4E}"/>
              </a:ext>
            </a:extLst>
          </p:cNvPr>
          <p:cNvSpPr>
            <a:spLocks noGrp="1" noChangeArrowheads="1"/>
          </p:cNvSpPr>
          <p:nvPr>
            <p:ph type="sldNum" sz="quarter" idx="10"/>
          </p:nvPr>
        </p:nvSpPr>
        <p:spPr>
          <a:ln/>
        </p:spPr>
        <p:txBody>
          <a:bodyPr/>
          <a:lstStyle>
            <a:lvl1pPr>
              <a:defRPr/>
            </a:lvl1pPr>
          </a:lstStyle>
          <a:p>
            <a:pPr>
              <a:defRPr/>
            </a:pPr>
            <a:fld id="{2767B64F-F202-4914-AD10-24EB86F06C6B}" type="slidenum">
              <a:rPr lang="en-US" altLang="en-US"/>
              <a:pPr>
                <a:defRPr/>
              </a:pPr>
              <a:t>‹#›</a:t>
            </a:fld>
            <a:endParaRPr lang="en-US" altLang="en-US" dirty="0"/>
          </a:p>
        </p:txBody>
      </p:sp>
    </p:spTree>
    <p:extLst>
      <p:ext uri="{BB962C8B-B14F-4D97-AF65-F5344CB8AC3E}">
        <p14:creationId xmlns:p14="http://schemas.microsoft.com/office/powerpoint/2010/main" val="19419997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529807" y="162416"/>
            <a:ext cx="8382870" cy="633563"/>
          </a:xfrm>
        </p:spPr>
        <p:txBody>
          <a:bodyPr/>
          <a:lstStyle/>
          <a:p>
            <a:r>
              <a:rPr lang="en-US"/>
              <a:t>Click to edit Master title style</a:t>
            </a:r>
          </a:p>
        </p:txBody>
      </p:sp>
      <p:sp>
        <p:nvSpPr>
          <p:cNvPr id="3" name="Content Placeholder 2"/>
          <p:cNvSpPr>
            <a:spLocks noGrp="1"/>
          </p:cNvSpPr>
          <p:nvPr>
            <p:ph sz="half" idx="1"/>
          </p:nvPr>
        </p:nvSpPr>
        <p:spPr>
          <a:xfrm>
            <a:off x="353702" y="1293466"/>
            <a:ext cx="8441074" cy="247865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53702" y="3912586"/>
            <a:ext cx="8441074" cy="247865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a:extLst>
              <a:ext uri="{FF2B5EF4-FFF2-40B4-BE49-F238E27FC236}">
                <a16:creationId xmlns:a16="http://schemas.microsoft.com/office/drawing/2014/main" id="{B96354D9-0C30-4707-A5C6-E10567B18317}"/>
              </a:ext>
            </a:extLst>
          </p:cNvPr>
          <p:cNvSpPr>
            <a:spLocks noGrp="1" noChangeArrowheads="1"/>
          </p:cNvSpPr>
          <p:nvPr>
            <p:ph type="sldNum" sz="quarter" idx="10"/>
          </p:nvPr>
        </p:nvSpPr>
        <p:spPr>
          <a:ln/>
        </p:spPr>
        <p:txBody>
          <a:bodyPr/>
          <a:lstStyle>
            <a:lvl1pPr>
              <a:defRPr/>
            </a:lvl1pPr>
          </a:lstStyle>
          <a:p>
            <a:pPr>
              <a:defRPr/>
            </a:pPr>
            <a:fld id="{322B9BA7-101E-493F-BAC8-60867E910F3A}" type="slidenum">
              <a:rPr lang="en-US" altLang="en-US"/>
              <a:pPr>
                <a:defRPr/>
              </a:pPr>
              <a:t>‹#›</a:t>
            </a:fld>
            <a:endParaRPr lang="en-US" altLang="en-US" dirty="0"/>
          </a:p>
        </p:txBody>
      </p:sp>
    </p:spTree>
    <p:extLst>
      <p:ext uri="{BB962C8B-B14F-4D97-AF65-F5344CB8AC3E}">
        <p14:creationId xmlns:p14="http://schemas.microsoft.com/office/powerpoint/2010/main" val="2190444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4" name="Picture 9" descr="FCC.eps">
            <a:extLst>
              <a:ext uri="{FF2B5EF4-FFF2-40B4-BE49-F238E27FC236}">
                <a16:creationId xmlns:a16="http://schemas.microsoft.com/office/drawing/2014/main" id="{4AAF8E49-F0E0-42F7-9BB3-6715A0289CD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0288" y="2778125"/>
            <a:ext cx="1689100"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0" descr="checked-background-sx3">
            <a:extLst>
              <a:ext uri="{FF2B5EF4-FFF2-40B4-BE49-F238E27FC236}">
                <a16:creationId xmlns:a16="http://schemas.microsoft.com/office/drawing/2014/main" id="{5A01AABC-0A00-44BD-AF65-7250B8B0CE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318"/>
          <a:stretch>
            <a:fillRect/>
          </a:stretch>
        </p:blipFill>
        <p:spPr bwMode="auto">
          <a:xfrm>
            <a:off x="0" y="0"/>
            <a:ext cx="5659438" cy="4379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7266" name="Presentation Title"/>
          <p:cNvSpPr>
            <a:spLocks noGrp="1" noChangeArrowheads="1"/>
          </p:cNvSpPr>
          <p:nvPr>
            <p:ph type="ctrTitle" sz="quarter"/>
          </p:nvPr>
        </p:nvSpPr>
        <p:spPr bwMode="auto">
          <a:xfrm>
            <a:off x="2877367" y="2799679"/>
            <a:ext cx="5826371" cy="486660"/>
          </a:xfrm>
          <a:ln algn="ctr"/>
        </p:spPr>
        <p:txBody>
          <a:bodyPr lIns="88633" tIns="44317" rIns="88633" bIns="44317" anchor="b">
            <a:spAutoFit/>
          </a:bodyPr>
          <a:lstStyle>
            <a:lvl1pPr>
              <a:defRPr sz="2581"/>
            </a:lvl1pPr>
          </a:lstStyle>
          <a:p>
            <a:r>
              <a:rPr lang="en-US"/>
              <a:t>Click to edit Master title style</a:t>
            </a:r>
            <a:endParaRPr lang="en-US" noProof="1"/>
          </a:p>
        </p:txBody>
      </p:sp>
      <p:sp>
        <p:nvSpPr>
          <p:cNvPr id="267267" name="Sub Title"/>
          <p:cNvSpPr>
            <a:spLocks noGrp="1" noChangeArrowheads="1"/>
          </p:cNvSpPr>
          <p:nvPr>
            <p:ph type="subTitle" sz="quarter" idx="1"/>
          </p:nvPr>
        </p:nvSpPr>
        <p:spPr bwMode="auto">
          <a:xfrm>
            <a:off x="2892292" y="3617021"/>
            <a:ext cx="5787568" cy="344826"/>
          </a:xfrm>
          <a:ln algn="ctr"/>
        </p:spPr>
        <p:txBody>
          <a:bodyPr lIns="88633" tIns="44317" rIns="88633" bIns="44317">
            <a:spAutoFit/>
          </a:bodyPr>
          <a:lstStyle>
            <a:lvl1pPr marL="0" indent="0">
              <a:spcBef>
                <a:spcPct val="0"/>
              </a:spcBef>
              <a:buFont typeface="Verdana" pitchFamily="34" charset="0"/>
              <a:buNone/>
              <a:defRPr sz="1659"/>
            </a:lvl1pPr>
          </a:lstStyle>
          <a:p>
            <a:r>
              <a:rPr lang="en-US"/>
              <a:t>Click to edit Master subtitle style</a:t>
            </a:r>
            <a:endParaRPr lang="en-US" noProof="1"/>
          </a:p>
        </p:txBody>
      </p:sp>
    </p:spTree>
    <p:extLst>
      <p:ext uri="{BB962C8B-B14F-4D97-AF65-F5344CB8AC3E}">
        <p14:creationId xmlns:p14="http://schemas.microsoft.com/office/powerpoint/2010/main" val="1055171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a:extLst>
              <a:ext uri="{FF2B5EF4-FFF2-40B4-BE49-F238E27FC236}">
                <a16:creationId xmlns:a16="http://schemas.microsoft.com/office/drawing/2014/main" id="{D4031C50-1E8B-471C-AEB1-693C66099C73}"/>
              </a:ext>
            </a:extLst>
          </p:cNvPr>
          <p:cNvSpPr>
            <a:spLocks noGrp="1" noChangeArrowheads="1"/>
          </p:cNvSpPr>
          <p:nvPr>
            <p:ph type="sldNum" sz="quarter" idx="10"/>
          </p:nvPr>
        </p:nvSpPr>
        <p:spPr>
          <a:ln/>
        </p:spPr>
        <p:txBody>
          <a:bodyPr/>
          <a:lstStyle>
            <a:lvl1pPr>
              <a:defRPr/>
            </a:lvl1pPr>
          </a:lstStyle>
          <a:p>
            <a:pPr>
              <a:defRPr/>
            </a:pPr>
            <a:fld id="{CEAFCECC-DD9F-44BB-9F2F-3ED58B208446}" type="slidenum">
              <a:rPr lang="en-US" altLang="en-US"/>
              <a:pPr>
                <a:defRPr/>
              </a:pPr>
              <a:t>‹#›</a:t>
            </a:fld>
            <a:endParaRPr lang="en-US" altLang="en-US" dirty="0"/>
          </a:p>
        </p:txBody>
      </p:sp>
    </p:spTree>
    <p:extLst>
      <p:ext uri="{BB962C8B-B14F-4D97-AF65-F5344CB8AC3E}">
        <p14:creationId xmlns:p14="http://schemas.microsoft.com/office/powerpoint/2010/main" val="2395128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27" y="4407147"/>
            <a:ext cx="7772474" cy="1362236"/>
          </a:xfrm>
        </p:spPr>
        <p:txBody>
          <a:bodyPr anchor="t"/>
          <a:lstStyle>
            <a:lvl1pPr algn="l">
              <a:defRPr sz="3687" b="1" cap="all"/>
            </a:lvl1pPr>
          </a:lstStyle>
          <a:p>
            <a:r>
              <a:rPr lang="en-US"/>
              <a:t>Click to edit Master title style</a:t>
            </a:r>
          </a:p>
        </p:txBody>
      </p:sp>
      <p:sp>
        <p:nvSpPr>
          <p:cNvPr id="3" name="Text Placeholder 2"/>
          <p:cNvSpPr>
            <a:spLocks noGrp="1"/>
          </p:cNvSpPr>
          <p:nvPr>
            <p:ph type="body" idx="1"/>
          </p:nvPr>
        </p:nvSpPr>
        <p:spPr>
          <a:xfrm>
            <a:off x="722327" y="2907372"/>
            <a:ext cx="7772474" cy="1499775"/>
          </a:xfrm>
        </p:spPr>
        <p:txBody>
          <a:bodyPr anchor="b"/>
          <a:lstStyle>
            <a:lvl1pPr marL="0" indent="0">
              <a:buNone/>
              <a:defRPr sz="1843"/>
            </a:lvl1pPr>
            <a:lvl2pPr marL="421401" indent="0">
              <a:buNone/>
              <a:defRPr sz="1659"/>
            </a:lvl2pPr>
            <a:lvl3pPr marL="842802" indent="0">
              <a:buNone/>
              <a:defRPr sz="1475"/>
            </a:lvl3pPr>
            <a:lvl4pPr marL="1264204" indent="0">
              <a:buNone/>
              <a:defRPr sz="1290"/>
            </a:lvl4pPr>
            <a:lvl5pPr marL="1685605" indent="0">
              <a:buNone/>
              <a:defRPr sz="1290"/>
            </a:lvl5pPr>
            <a:lvl6pPr marL="2107006" indent="0">
              <a:buNone/>
              <a:defRPr sz="1290"/>
            </a:lvl6pPr>
            <a:lvl7pPr marL="2528407" indent="0">
              <a:buNone/>
              <a:defRPr sz="1290"/>
            </a:lvl7pPr>
            <a:lvl8pPr marL="2949809" indent="0">
              <a:buNone/>
              <a:defRPr sz="1290"/>
            </a:lvl8pPr>
            <a:lvl9pPr marL="3371210" indent="0">
              <a:buNone/>
              <a:defRPr sz="1290"/>
            </a:lvl9pPr>
          </a:lstStyle>
          <a:p>
            <a:pPr lvl="0"/>
            <a:r>
              <a:rPr lang="en-US"/>
              <a:t>Edit Master text styles</a:t>
            </a:r>
          </a:p>
        </p:txBody>
      </p:sp>
      <p:sp>
        <p:nvSpPr>
          <p:cNvPr id="4" name="Rectangle 10">
            <a:extLst>
              <a:ext uri="{FF2B5EF4-FFF2-40B4-BE49-F238E27FC236}">
                <a16:creationId xmlns:a16="http://schemas.microsoft.com/office/drawing/2014/main" id="{6A147B4F-118C-46EC-B032-A8D415B5C168}"/>
              </a:ext>
            </a:extLst>
          </p:cNvPr>
          <p:cNvSpPr>
            <a:spLocks noGrp="1" noChangeArrowheads="1"/>
          </p:cNvSpPr>
          <p:nvPr>
            <p:ph type="sldNum" sz="quarter" idx="10"/>
          </p:nvPr>
        </p:nvSpPr>
        <p:spPr>
          <a:ln/>
        </p:spPr>
        <p:txBody>
          <a:bodyPr/>
          <a:lstStyle>
            <a:lvl1pPr>
              <a:defRPr/>
            </a:lvl1pPr>
          </a:lstStyle>
          <a:p>
            <a:pPr>
              <a:defRPr/>
            </a:pPr>
            <a:fld id="{1820FF95-E4DE-412B-964A-400D8FD27BAC}" type="slidenum">
              <a:rPr lang="en-US" altLang="en-US"/>
              <a:pPr>
                <a:defRPr/>
              </a:pPr>
              <a:t>‹#›</a:t>
            </a:fld>
            <a:endParaRPr lang="en-US" altLang="en-US" dirty="0"/>
          </a:p>
        </p:txBody>
      </p:sp>
    </p:spTree>
    <p:extLst>
      <p:ext uri="{BB962C8B-B14F-4D97-AF65-F5344CB8AC3E}">
        <p14:creationId xmlns:p14="http://schemas.microsoft.com/office/powerpoint/2010/main" val="7510993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3702" y="1293465"/>
            <a:ext cx="4148901" cy="5097775"/>
          </a:xfrm>
        </p:spPr>
        <p:txBody>
          <a:bodyPr/>
          <a:lstStyle>
            <a:lvl1pPr>
              <a:defRPr sz="2581"/>
            </a:lvl1pPr>
            <a:lvl2pPr>
              <a:defRPr sz="2212"/>
            </a:lvl2pPr>
            <a:lvl3pPr>
              <a:defRPr sz="1843"/>
            </a:lvl3pPr>
            <a:lvl4pPr>
              <a:defRPr sz="1659"/>
            </a:lvl4pPr>
            <a:lvl5pPr>
              <a:defRPr sz="1659"/>
            </a:lvl5pPr>
            <a:lvl6pPr>
              <a:defRPr sz="1659"/>
            </a:lvl6pPr>
            <a:lvl7pPr>
              <a:defRPr sz="1659"/>
            </a:lvl7pPr>
            <a:lvl8pPr>
              <a:defRPr sz="1659"/>
            </a:lvl8pPr>
            <a:lvl9pPr>
              <a:defRPr sz="165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5875" y="1293465"/>
            <a:ext cx="4148901" cy="5097775"/>
          </a:xfrm>
        </p:spPr>
        <p:txBody>
          <a:bodyPr/>
          <a:lstStyle>
            <a:lvl1pPr>
              <a:defRPr sz="2581"/>
            </a:lvl1pPr>
            <a:lvl2pPr>
              <a:defRPr sz="2212"/>
            </a:lvl2pPr>
            <a:lvl3pPr>
              <a:defRPr sz="1843"/>
            </a:lvl3pPr>
            <a:lvl4pPr>
              <a:defRPr sz="1659"/>
            </a:lvl4pPr>
            <a:lvl5pPr>
              <a:defRPr sz="1659"/>
            </a:lvl5pPr>
            <a:lvl6pPr>
              <a:defRPr sz="1659"/>
            </a:lvl6pPr>
            <a:lvl7pPr>
              <a:defRPr sz="1659"/>
            </a:lvl7pPr>
            <a:lvl8pPr>
              <a:defRPr sz="1659"/>
            </a:lvl8pPr>
            <a:lvl9pPr>
              <a:defRPr sz="165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a:extLst>
              <a:ext uri="{FF2B5EF4-FFF2-40B4-BE49-F238E27FC236}">
                <a16:creationId xmlns:a16="http://schemas.microsoft.com/office/drawing/2014/main" id="{F97EECD1-28C6-4A10-BAFC-BA2C7B55D38C}"/>
              </a:ext>
            </a:extLst>
          </p:cNvPr>
          <p:cNvSpPr>
            <a:spLocks noGrp="1" noChangeArrowheads="1"/>
          </p:cNvSpPr>
          <p:nvPr>
            <p:ph type="sldNum" sz="quarter" idx="10"/>
          </p:nvPr>
        </p:nvSpPr>
        <p:spPr>
          <a:ln/>
        </p:spPr>
        <p:txBody>
          <a:bodyPr/>
          <a:lstStyle>
            <a:lvl1pPr>
              <a:defRPr/>
            </a:lvl1pPr>
          </a:lstStyle>
          <a:p>
            <a:pPr>
              <a:defRPr/>
            </a:pPr>
            <a:fld id="{2CE8470B-3305-4559-A866-6503EE1FDBC1}" type="slidenum">
              <a:rPr lang="en-US" altLang="en-US"/>
              <a:pPr>
                <a:defRPr/>
              </a:pPr>
              <a:t>‹#›</a:t>
            </a:fld>
            <a:endParaRPr lang="en-US" altLang="en-US" dirty="0"/>
          </a:p>
        </p:txBody>
      </p:sp>
    </p:spTree>
    <p:extLst>
      <p:ext uri="{BB962C8B-B14F-4D97-AF65-F5344CB8AC3E}">
        <p14:creationId xmlns:p14="http://schemas.microsoft.com/office/powerpoint/2010/main" val="2545575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678" y="275081"/>
            <a:ext cx="8230645" cy="114275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6678" y="1534894"/>
            <a:ext cx="4041448" cy="639416"/>
          </a:xfrm>
        </p:spPr>
        <p:txBody>
          <a:bodyPr anchor="b"/>
          <a:lstStyle>
            <a:lvl1pPr marL="0" indent="0">
              <a:buNone/>
              <a:defRPr sz="2212" b="1"/>
            </a:lvl1pPr>
            <a:lvl2pPr marL="421401" indent="0">
              <a:buNone/>
              <a:defRPr sz="1843" b="1"/>
            </a:lvl2pPr>
            <a:lvl3pPr marL="842802" indent="0">
              <a:buNone/>
              <a:defRPr sz="1659" b="1"/>
            </a:lvl3pPr>
            <a:lvl4pPr marL="1264204" indent="0">
              <a:buNone/>
              <a:defRPr sz="1475" b="1"/>
            </a:lvl4pPr>
            <a:lvl5pPr marL="1685605" indent="0">
              <a:buNone/>
              <a:defRPr sz="1475" b="1"/>
            </a:lvl5pPr>
            <a:lvl6pPr marL="2107006" indent="0">
              <a:buNone/>
              <a:defRPr sz="1475" b="1"/>
            </a:lvl6pPr>
            <a:lvl7pPr marL="2528407" indent="0">
              <a:buNone/>
              <a:defRPr sz="1475" b="1"/>
            </a:lvl7pPr>
            <a:lvl8pPr marL="2949809" indent="0">
              <a:buNone/>
              <a:defRPr sz="1475" b="1"/>
            </a:lvl8pPr>
            <a:lvl9pPr marL="3371210" indent="0">
              <a:buNone/>
              <a:defRPr sz="1475" b="1"/>
            </a:lvl9pPr>
          </a:lstStyle>
          <a:p>
            <a:pPr lvl="0"/>
            <a:r>
              <a:rPr lang="en-US"/>
              <a:t>Edit Master text styles</a:t>
            </a:r>
          </a:p>
        </p:txBody>
      </p:sp>
      <p:sp>
        <p:nvSpPr>
          <p:cNvPr id="4" name="Content Placeholder 3"/>
          <p:cNvSpPr>
            <a:spLocks noGrp="1"/>
          </p:cNvSpPr>
          <p:nvPr>
            <p:ph sz="half" idx="2"/>
          </p:nvPr>
        </p:nvSpPr>
        <p:spPr>
          <a:xfrm>
            <a:off x="456678" y="2174309"/>
            <a:ext cx="4041448" cy="3952093"/>
          </a:xfrm>
        </p:spPr>
        <p:txBody>
          <a:bodyPr/>
          <a:lstStyle>
            <a:lvl1pPr>
              <a:defRPr sz="2212"/>
            </a:lvl1pPr>
            <a:lvl2pPr>
              <a:defRPr sz="1843"/>
            </a:lvl2pPr>
            <a:lvl3pPr>
              <a:defRPr sz="1659"/>
            </a:lvl3pPr>
            <a:lvl4pPr>
              <a:defRPr sz="1475"/>
            </a:lvl4pPr>
            <a:lvl5pPr>
              <a:defRPr sz="1475"/>
            </a:lvl5pPr>
            <a:lvl6pPr>
              <a:defRPr sz="1475"/>
            </a:lvl6pPr>
            <a:lvl7pPr>
              <a:defRPr sz="1475"/>
            </a:lvl7pPr>
            <a:lvl8pPr>
              <a:defRPr sz="1475"/>
            </a:lvl8pPr>
            <a:lvl9pPr>
              <a:defRPr sz="147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4382" y="1534894"/>
            <a:ext cx="4042941" cy="639416"/>
          </a:xfrm>
        </p:spPr>
        <p:txBody>
          <a:bodyPr anchor="b"/>
          <a:lstStyle>
            <a:lvl1pPr marL="0" indent="0">
              <a:buNone/>
              <a:defRPr sz="2212" b="1"/>
            </a:lvl1pPr>
            <a:lvl2pPr marL="421401" indent="0">
              <a:buNone/>
              <a:defRPr sz="1843" b="1"/>
            </a:lvl2pPr>
            <a:lvl3pPr marL="842802" indent="0">
              <a:buNone/>
              <a:defRPr sz="1659" b="1"/>
            </a:lvl3pPr>
            <a:lvl4pPr marL="1264204" indent="0">
              <a:buNone/>
              <a:defRPr sz="1475" b="1"/>
            </a:lvl4pPr>
            <a:lvl5pPr marL="1685605" indent="0">
              <a:buNone/>
              <a:defRPr sz="1475" b="1"/>
            </a:lvl5pPr>
            <a:lvl6pPr marL="2107006" indent="0">
              <a:buNone/>
              <a:defRPr sz="1475" b="1"/>
            </a:lvl6pPr>
            <a:lvl7pPr marL="2528407" indent="0">
              <a:buNone/>
              <a:defRPr sz="1475" b="1"/>
            </a:lvl7pPr>
            <a:lvl8pPr marL="2949809" indent="0">
              <a:buNone/>
              <a:defRPr sz="1475" b="1"/>
            </a:lvl8pPr>
            <a:lvl9pPr marL="3371210" indent="0">
              <a:buNone/>
              <a:defRPr sz="1475" b="1"/>
            </a:lvl9pPr>
          </a:lstStyle>
          <a:p>
            <a:pPr lvl="0"/>
            <a:r>
              <a:rPr lang="en-US"/>
              <a:t>Edit Master text styles</a:t>
            </a:r>
          </a:p>
        </p:txBody>
      </p:sp>
      <p:sp>
        <p:nvSpPr>
          <p:cNvPr id="6" name="Content Placeholder 5"/>
          <p:cNvSpPr>
            <a:spLocks noGrp="1"/>
          </p:cNvSpPr>
          <p:nvPr>
            <p:ph sz="quarter" idx="4"/>
          </p:nvPr>
        </p:nvSpPr>
        <p:spPr>
          <a:xfrm>
            <a:off x="4644382" y="2174309"/>
            <a:ext cx="4042941" cy="3952093"/>
          </a:xfrm>
        </p:spPr>
        <p:txBody>
          <a:bodyPr/>
          <a:lstStyle>
            <a:lvl1pPr>
              <a:defRPr sz="2212"/>
            </a:lvl1pPr>
            <a:lvl2pPr>
              <a:defRPr sz="1843"/>
            </a:lvl2pPr>
            <a:lvl3pPr>
              <a:defRPr sz="1659"/>
            </a:lvl3pPr>
            <a:lvl4pPr>
              <a:defRPr sz="1475"/>
            </a:lvl4pPr>
            <a:lvl5pPr>
              <a:defRPr sz="1475"/>
            </a:lvl5pPr>
            <a:lvl6pPr>
              <a:defRPr sz="1475"/>
            </a:lvl6pPr>
            <a:lvl7pPr>
              <a:defRPr sz="1475"/>
            </a:lvl7pPr>
            <a:lvl8pPr>
              <a:defRPr sz="1475"/>
            </a:lvl8pPr>
            <a:lvl9pPr>
              <a:defRPr sz="147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a:extLst>
              <a:ext uri="{FF2B5EF4-FFF2-40B4-BE49-F238E27FC236}">
                <a16:creationId xmlns:a16="http://schemas.microsoft.com/office/drawing/2014/main" id="{0B12EB95-312F-475D-8984-E731CB5CC4CB}"/>
              </a:ext>
            </a:extLst>
          </p:cNvPr>
          <p:cNvSpPr>
            <a:spLocks noGrp="1" noChangeArrowheads="1"/>
          </p:cNvSpPr>
          <p:nvPr>
            <p:ph type="sldNum" sz="quarter" idx="10"/>
          </p:nvPr>
        </p:nvSpPr>
        <p:spPr>
          <a:ln/>
        </p:spPr>
        <p:txBody>
          <a:bodyPr/>
          <a:lstStyle>
            <a:lvl1pPr>
              <a:defRPr/>
            </a:lvl1pPr>
          </a:lstStyle>
          <a:p>
            <a:pPr>
              <a:defRPr/>
            </a:pPr>
            <a:fld id="{B59BA120-1B6C-43D9-815C-DCC764A2AD57}" type="slidenum">
              <a:rPr lang="en-US" altLang="en-US"/>
              <a:pPr>
                <a:defRPr/>
              </a:pPr>
              <a:t>‹#›</a:t>
            </a:fld>
            <a:endParaRPr lang="en-US" altLang="en-US" dirty="0"/>
          </a:p>
        </p:txBody>
      </p:sp>
    </p:spTree>
    <p:extLst>
      <p:ext uri="{BB962C8B-B14F-4D97-AF65-F5344CB8AC3E}">
        <p14:creationId xmlns:p14="http://schemas.microsoft.com/office/powerpoint/2010/main" val="42902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a:extLst>
              <a:ext uri="{FF2B5EF4-FFF2-40B4-BE49-F238E27FC236}">
                <a16:creationId xmlns:a16="http://schemas.microsoft.com/office/drawing/2014/main" id="{F80DF424-2C82-4A17-9AD8-93A6E9E07AF5}"/>
              </a:ext>
            </a:extLst>
          </p:cNvPr>
          <p:cNvSpPr>
            <a:spLocks noGrp="1" noChangeArrowheads="1"/>
          </p:cNvSpPr>
          <p:nvPr>
            <p:ph type="sldNum" sz="quarter" idx="10"/>
          </p:nvPr>
        </p:nvSpPr>
        <p:spPr>
          <a:ln/>
        </p:spPr>
        <p:txBody>
          <a:bodyPr/>
          <a:lstStyle>
            <a:lvl1pPr>
              <a:defRPr/>
            </a:lvl1pPr>
          </a:lstStyle>
          <a:p>
            <a:pPr>
              <a:defRPr/>
            </a:pPr>
            <a:fld id="{D18D38DE-32EF-47DA-A310-A1179BBF29C0}" type="slidenum">
              <a:rPr lang="en-US" altLang="en-US"/>
              <a:pPr>
                <a:defRPr/>
              </a:pPr>
              <a:t>‹#›</a:t>
            </a:fld>
            <a:endParaRPr lang="en-US" altLang="en-US" dirty="0"/>
          </a:p>
        </p:txBody>
      </p:sp>
    </p:spTree>
    <p:extLst>
      <p:ext uri="{BB962C8B-B14F-4D97-AF65-F5344CB8AC3E}">
        <p14:creationId xmlns:p14="http://schemas.microsoft.com/office/powerpoint/2010/main" val="24178417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a:extLst>
              <a:ext uri="{FF2B5EF4-FFF2-40B4-BE49-F238E27FC236}">
                <a16:creationId xmlns:a16="http://schemas.microsoft.com/office/drawing/2014/main" id="{14BFC4CD-87EA-4A57-AE26-C84A20A73FF4}"/>
              </a:ext>
            </a:extLst>
          </p:cNvPr>
          <p:cNvSpPr>
            <a:spLocks noGrp="1" noChangeArrowheads="1"/>
          </p:cNvSpPr>
          <p:nvPr>
            <p:ph type="sldNum" sz="quarter" idx="10"/>
          </p:nvPr>
        </p:nvSpPr>
        <p:spPr>
          <a:ln/>
        </p:spPr>
        <p:txBody>
          <a:bodyPr/>
          <a:lstStyle>
            <a:lvl1pPr>
              <a:defRPr/>
            </a:lvl1pPr>
          </a:lstStyle>
          <a:p>
            <a:pPr>
              <a:defRPr/>
            </a:pPr>
            <a:fld id="{4D74F899-8CE2-4C22-8467-DCB497326B46}" type="slidenum">
              <a:rPr lang="en-US" altLang="en-US"/>
              <a:pPr>
                <a:defRPr/>
              </a:pPr>
              <a:t>‹#›</a:t>
            </a:fld>
            <a:endParaRPr lang="en-US" altLang="en-US" dirty="0"/>
          </a:p>
        </p:txBody>
      </p:sp>
    </p:spTree>
    <p:extLst>
      <p:ext uri="{BB962C8B-B14F-4D97-AF65-F5344CB8AC3E}">
        <p14:creationId xmlns:p14="http://schemas.microsoft.com/office/powerpoint/2010/main" val="34360228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a:extLst>
              <a:ext uri="{FF2B5EF4-FFF2-40B4-BE49-F238E27FC236}">
                <a16:creationId xmlns:a16="http://schemas.microsoft.com/office/drawing/2014/main" id="{197D8653-C686-409F-89B7-942D495970FD}"/>
              </a:ext>
            </a:extLst>
          </p:cNvPr>
          <p:cNvSpPr>
            <a:spLocks noGrp="1" noChangeArrowheads="1"/>
          </p:cNvSpPr>
          <p:nvPr>
            <p:ph type="sldNum" sz="quarter" idx="10"/>
          </p:nvPr>
        </p:nvSpPr>
        <p:spPr>
          <a:ln/>
        </p:spPr>
        <p:txBody>
          <a:bodyPr/>
          <a:lstStyle>
            <a:lvl1pPr>
              <a:defRPr/>
            </a:lvl1pPr>
          </a:lstStyle>
          <a:p>
            <a:pPr>
              <a:defRPr/>
            </a:pPr>
            <a:fld id="{9346D529-EBA5-40CE-8B0B-349512330755}" type="slidenum">
              <a:rPr lang="en-US" altLang="en-US"/>
              <a:pPr>
                <a:defRPr/>
              </a:pPr>
              <a:t>‹#›</a:t>
            </a:fld>
            <a:endParaRPr lang="en-US" altLang="en-US" dirty="0"/>
          </a:p>
        </p:txBody>
      </p:sp>
    </p:spTree>
    <p:extLst>
      <p:ext uri="{BB962C8B-B14F-4D97-AF65-F5344CB8AC3E}">
        <p14:creationId xmlns:p14="http://schemas.microsoft.com/office/powerpoint/2010/main" val="2105304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677" y="273618"/>
            <a:ext cx="3008700" cy="1161778"/>
          </a:xfrm>
        </p:spPr>
        <p:txBody>
          <a:bodyPr anchor="b"/>
          <a:lstStyle>
            <a:lvl1pPr algn="l">
              <a:defRPr sz="1843" b="1"/>
            </a:lvl1pPr>
          </a:lstStyle>
          <a:p>
            <a:r>
              <a:rPr lang="en-US"/>
              <a:t>Click to edit Master title style</a:t>
            </a:r>
          </a:p>
        </p:txBody>
      </p:sp>
      <p:sp>
        <p:nvSpPr>
          <p:cNvPr id="3" name="Content Placeholder 2"/>
          <p:cNvSpPr>
            <a:spLocks noGrp="1"/>
          </p:cNvSpPr>
          <p:nvPr>
            <p:ph idx="1"/>
          </p:nvPr>
        </p:nvSpPr>
        <p:spPr>
          <a:xfrm>
            <a:off x="3574324" y="273618"/>
            <a:ext cx="5112999" cy="5852784"/>
          </a:xfrm>
        </p:spPr>
        <p:txBody>
          <a:bodyPr/>
          <a:lstStyle>
            <a:lvl1pPr>
              <a:defRPr sz="2949"/>
            </a:lvl1pPr>
            <a:lvl2pPr>
              <a:defRPr sz="2581"/>
            </a:lvl2pPr>
            <a:lvl3pPr>
              <a:defRPr sz="2212"/>
            </a:lvl3pPr>
            <a:lvl4pPr>
              <a:defRPr sz="1843"/>
            </a:lvl4pPr>
            <a:lvl5pPr>
              <a:defRPr sz="1843"/>
            </a:lvl5pPr>
            <a:lvl6pPr>
              <a:defRPr sz="1843"/>
            </a:lvl6pPr>
            <a:lvl7pPr>
              <a:defRPr sz="1843"/>
            </a:lvl7pPr>
            <a:lvl8pPr>
              <a:defRPr sz="1843"/>
            </a:lvl8pPr>
            <a:lvl9pPr>
              <a:defRPr sz="184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6677" y="1435396"/>
            <a:ext cx="3008700" cy="4691006"/>
          </a:xfrm>
        </p:spPr>
        <p:txBody>
          <a:bodyPr/>
          <a:lstStyle>
            <a:lvl1pPr marL="0" indent="0">
              <a:buNone/>
              <a:defRPr sz="1290"/>
            </a:lvl1pPr>
            <a:lvl2pPr marL="421401" indent="0">
              <a:buNone/>
              <a:defRPr sz="1106"/>
            </a:lvl2pPr>
            <a:lvl3pPr marL="842802" indent="0">
              <a:buNone/>
              <a:defRPr sz="922"/>
            </a:lvl3pPr>
            <a:lvl4pPr marL="1264204" indent="0">
              <a:buNone/>
              <a:defRPr sz="830"/>
            </a:lvl4pPr>
            <a:lvl5pPr marL="1685605" indent="0">
              <a:buNone/>
              <a:defRPr sz="830"/>
            </a:lvl5pPr>
            <a:lvl6pPr marL="2107006" indent="0">
              <a:buNone/>
              <a:defRPr sz="830"/>
            </a:lvl6pPr>
            <a:lvl7pPr marL="2528407" indent="0">
              <a:buNone/>
              <a:defRPr sz="830"/>
            </a:lvl7pPr>
            <a:lvl8pPr marL="2949809" indent="0">
              <a:buNone/>
              <a:defRPr sz="830"/>
            </a:lvl8pPr>
            <a:lvl9pPr marL="3371210" indent="0">
              <a:buNone/>
              <a:defRPr sz="830"/>
            </a:lvl9pPr>
          </a:lstStyle>
          <a:p>
            <a:pPr lvl="0"/>
            <a:r>
              <a:rPr lang="en-US"/>
              <a:t>Edit Master text styles</a:t>
            </a:r>
          </a:p>
        </p:txBody>
      </p:sp>
      <p:sp>
        <p:nvSpPr>
          <p:cNvPr id="5" name="Rectangle 10">
            <a:extLst>
              <a:ext uri="{FF2B5EF4-FFF2-40B4-BE49-F238E27FC236}">
                <a16:creationId xmlns:a16="http://schemas.microsoft.com/office/drawing/2014/main" id="{59EDF39D-2086-47BE-B8CD-B524B44AB807}"/>
              </a:ext>
            </a:extLst>
          </p:cNvPr>
          <p:cNvSpPr>
            <a:spLocks noGrp="1" noChangeArrowheads="1"/>
          </p:cNvSpPr>
          <p:nvPr>
            <p:ph type="sldNum" sz="quarter" idx="10"/>
          </p:nvPr>
        </p:nvSpPr>
        <p:spPr>
          <a:ln/>
        </p:spPr>
        <p:txBody>
          <a:bodyPr/>
          <a:lstStyle>
            <a:lvl1pPr>
              <a:defRPr/>
            </a:lvl1pPr>
          </a:lstStyle>
          <a:p>
            <a:pPr>
              <a:defRPr/>
            </a:pPr>
            <a:fld id="{3929135F-5C66-4C32-B6DE-1592EE563E87}" type="slidenum">
              <a:rPr lang="en-US" altLang="en-US"/>
              <a:pPr>
                <a:defRPr/>
              </a:pPr>
              <a:t>‹#›</a:t>
            </a:fld>
            <a:endParaRPr lang="en-US" altLang="en-US" dirty="0"/>
          </a:p>
        </p:txBody>
      </p:sp>
    </p:spTree>
    <p:extLst>
      <p:ext uri="{BB962C8B-B14F-4D97-AF65-F5344CB8AC3E}">
        <p14:creationId xmlns:p14="http://schemas.microsoft.com/office/powerpoint/2010/main" val="27565874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386" y="4800747"/>
            <a:ext cx="5486101" cy="566256"/>
          </a:xfrm>
        </p:spPr>
        <p:txBody>
          <a:bodyPr anchor="b"/>
          <a:lstStyle>
            <a:lvl1pPr algn="l">
              <a:defRPr sz="1843" b="1"/>
            </a:lvl1pPr>
          </a:lstStyle>
          <a:p>
            <a:r>
              <a:rPr lang="en-US"/>
              <a:t>Click to edit Master title style</a:t>
            </a:r>
          </a:p>
        </p:txBody>
      </p:sp>
      <p:sp>
        <p:nvSpPr>
          <p:cNvPr id="3" name="Picture Placeholder 2"/>
          <p:cNvSpPr>
            <a:spLocks noGrp="1"/>
          </p:cNvSpPr>
          <p:nvPr>
            <p:ph type="pic" idx="1"/>
          </p:nvPr>
        </p:nvSpPr>
        <p:spPr>
          <a:xfrm>
            <a:off x="1792386" y="613080"/>
            <a:ext cx="5486101" cy="4114507"/>
          </a:xfrm>
        </p:spPr>
        <p:txBody>
          <a:bodyPr/>
          <a:lstStyle>
            <a:lvl1pPr marL="0" indent="0">
              <a:buNone/>
              <a:defRPr sz="2949"/>
            </a:lvl1pPr>
            <a:lvl2pPr marL="421401" indent="0">
              <a:buNone/>
              <a:defRPr sz="2581"/>
            </a:lvl2pPr>
            <a:lvl3pPr marL="842802" indent="0">
              <a:buNone/>
              <a:defRPr sz="2212"/>
            </a:lvl3pPr>
            <a:lvl4pPr marL="1264204" indent="0">
              <a:buNone/>
              <a:defRPr sz="1843"/>
            </a:lvl4pPr>
            <a:lvl5pPr marL="1685605" indent="0">
              <a:buNone/>
              <a:defRPr sz="1843"/>
            </a:lvl5pPr>
            <a:lvl6pPr marL="2107006" indent="0">
              <a:buNone/>
              <a:defRPr sz="1843"/>
            </a:lvl6pPr>
            <a:lvl7pPr marL="2528407" indent="0">
              <a:buNone/>
              <a:defRPr sz="1843"/>
            </a:lvl7pPr>
            <a:lvl8pPr marL="2949809" indent="0">
              <a:buNone/>
              <a:defRPr sz="1843"/>
            </a:lvl8pPr>
            <a:lvl9pPr marL="3371210" indent="0">
              <a:buNone/>
              <a:defRPr sz="1843"/>
            </a:lvl9pPr>
          </a:lstStyle>
          <a:p>
            <a:pPr lvl="0"/>
            <a:r>
              <a:rPr lang="en-US" noProof="0" dirty="0"/>
              <a:t>Click icon to add picture</a:t>
            </a:r>
          </a:p>
        </p:txBody>
      </p:sp>
      <p:sp>
        <p:nvSpPr>
          <p:cNvPr id="4" name="Text Placeholder 3"/>
          <p:cNvSpPr>
            <a:spLocks noGrp="1"/>
          </p:cNvSpPr>
          <p:nvPr>
            <p:ph type="body" sz="half" idx="2"/>
          </p:nvPr>
        </p:nvSpPr>
        <p:spPr>
          <a:xfrm>
            <a:off x="1792386" y="5367003"/>
            <a:ext cx="5486101" cy="804758"/>
          </a:xfrm>
        </p:spPr>
        <p:txBody>
          <a:bodyPr/>
          <a:lstStyle>
            <a:lvl1pPr marL="0" indent="0">
              <a:buNone/>
              <a:defRPr sz="1290"/>
            </a:lvl1pPr>
            <a:lvl2pPr marL="421401" indent="0">
              <a:buNone/>
              <a:defRPr sz="1106"/>
            </a:lvl2pPr>
            <a:lvl3pPr marL="842802" indent="0">
              <a:buNone/>
              <a:defRPr sz="922"/>
            </a:lvl3pPr>
            <a:lvl4pPr marL="1264204" indent="0">
              <a:buNone/>
              <a:defRPr sz="830"/>
            </a:lvl4pPr>
            <a:lvl5pPr marL="1685605" indent="0">
              <a:buNone/>
              <a:defRPr sz="830"/>
            </a:lvl5pPr>
            <a:lvl6pPr marL="2107006" indent="0">
              <a:buNone/>
              <a:defRPr sz="830"/>
            </a:lvl6pPr>
            <a:lvl7pPr marL="2528407" indent="0">
              <a:buNone/>
              <a:defRPr sz="830"/>
            </a:lvl7pPr>
            <a:lvl8pPr marL="2949809" indent="0">
              <a:buNone/>
              <a:defRPr sz="830"/>
            </a:lvl8pPr>
            <a:lvl9pPr marL="3371210" indent="0">
              <a:buNone/>
              <a:defRPr sz="830"/>
            </a:lvl9pPr>
          </a:lstStyle>
          <a:p>
            <a:pPr lvl="0"/>
            <a:r>
              <a:rPr lang="en-US"/>
              <a:t>Edit Master text styles</a:t>
            </a:r>
          </a:p>
        </p:txBody>
      </p:sp>
      <p:sp>
        <p:nvSpPr>
          <p:cNvPr id="5" name="Rectangle 10">
            <a:extLst>
              <a:ext uri="{FF2B5EF4-FFF2-40B4-BE49-F238E27FC236}">
                <a16:creationId xmlns:a16="http://schemas.microsoft.com/office/drawing/2014/main" id="{27CFA408-A349-406F-B42F-5E17F7C212D8}"/>
              </a:ext>
            </a:extLst>
          </p:cNvPr>
          <p:cNvSpPr>
            <a:spLocks noGrp="1" noChangeArrowheads="1"/>
          </p:cNvSpPr>
          <p:nvPr>
            <p:ph type="sldNum" sz="quarter" idx="10"/>
          </p:nvPr>
        </p:nvSpPr>
        <p:spPr>
          <a:ln/>
        </p:spPr>
        <p:txBody>
          <a:bodyPr/>
          <a:lstStyle>
            <a:lvl1pPr>
              <a:defRPr/>
            </a:lvl1pPr>
          </a:lstStyle>
          <a:p>
            <a:pPr>
              <a:defRPr/>
            </a:pPr>
            <a:fld id="{1FD6377D-F637-4938-8D51-7232F5A8C10B}" type="slidenum">
              <a:rPr lang="en-US" altLang="en-US"/>
              <a:pPr>
                <a:defRPr/>
              </a:pPr>
              <a:t>‹#›</a:t>
            </a:fld>
            <a:endParaRPr lang="en-US" altLang="en-US" dirty="0"/>
          </a:p>
        </p:txBody>
      </p:sp>
    </p:spTree>
    <p:extLst>
      <p:ext uri="{BB962C8B-B14F-4D97-AF65-F5344CB8AC3E}">
        <p14:creationId xmlns:p14="http://schemas.microsoft.com/office/powerpoint/2010/main" val="329778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a:extLst>
              <a:ext uri="{FF2B5EF4-FFF2-40B4-BE49-F238E27FC236}">
                <a16:creationId xmlns:a16="http://schemas.microsoft.com/office/drawing/2014/main" id="{C4FB85EC-6345-48C6-A2D5-4989413E8719}"/>
              </a:ext>
            </a:extLst>
          </p:cNvPr>
          <p:cNvSpPr>
            <a:spLocks noGrp="1" noChangeArrowheads="1"/>
          </p:cNvSpPr>
          <p:nvPr>
            <p:ph type="sldNum" sz="quarter" idx="10"/>
          </p:nvPr>
        </p:nvSpPr>
        <p:spPr>
          <a:ln/>
        </p:spPr>
        <p:txBody>
          <a:bodyPr/>
          <a:lstStyle>
            <a:lvl1pPr>
              <a:defRPr/>
            </a:lvl1pPr>
          </a:lstStyle>
          <a:p>
            <a:pPr>
              <a:defRPr/>
            </a:pPr>
            <a:fld id="{6ED3F2BB-E64B-4154-A12F-6169B5719E48}" type="slidenum">
              <a:rPr lang="en-US" altLang="en-US"/>
              <a:pPr>
                <a:defRPr/>
              </a:pPr>
              <a:t>‹#›</a:t>
            </a:fld>
            <a:endParaRPr lang="en-US" altLang="en-US" dirty="0"/>
          </a:p>
        </p:txBody>
      </p:sp>
    </p:spTree>
    <p:extLst>
      <p:ext uri="{BB962C8B-B14F-4D97-AF65-F5344CB8AC3E}">
        <p14:creationId xmlns:p14="http://schemas.microsoft.com/office/powerpoint/2010/main" val="40316077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4052" y="291177"/>
            <a:ext cx="2138624" cy="61000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53702" y="291177"/>
            <a:ext cx="6277079" cy="61000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a:extLst>
              <a:ext uri="{FF2B5EF4-FFF2-40B4-BE49-F238E27FC236}">
                <a16:creationId xmlns:a16="http://schemas.microsoft.com/office/drawing/2014/main" id="{22CE789C-9FDA-4703-B5C8-FAEE363F6709}"/>
              </a:ext>
            </a:extLst>
          </p:cNvPr>
          <p:cNvSpPr>
            <a:spLocks noGrp="1" noChangeArrowheads="1"/>
          </p:cNvSpPr>
          <p:nvPr>
            <p:ph type="sldNum" sz="quarter" idx="10"/>
          </p:nvPr>
        </p:nvSpPr>
        <p:spPr>
          <a:ln/>
        </p:spPr>
        <p:txBody>
          <a:bodyPr/>
          <a:lstStyle>
            <a:lvl1pPr>
              <a:defRPr/>
            </a:lvl1pPr>
          </a:lstStyle>
          <a:p>
            <a:pPr>
              <a:defRPr/>
            </a:pPr>
            <a:fld id="{2758E5F6-77DD-4B7C-A34A-44B12D43D76F}" type="slidenum">
              <a:rPr lang="en-US" altLang="en-US"/>
              <a:pPr>
                <a:defRPr/>
              </a:pPr>
              <a:t>‹#›</a:t>
            </a:fld>
            <a:endParaRPr lang="en-US" altLang="en-US" dirty="0"/>
          </a:p>
        </p:txBody>
      </p:sp>
    </p:spTree>
    <p:extLst>
      <p:ext uri="{BB962C8B-B14F-4D97-AF65-F5344CB8AC3E}">
        <p14:creationId xmlns:p14="http://schemas.microsoft.com/office/powerpoint/2010/main" val="29163897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807" y="291177"/>
            <a:ext cx="8382870" cy="633563"/>
          </a:xfrm>
        </p:spPr>
        <p:txBody>
          <a:bodyPr/>
          <a:lstStyle/>
          <a:p>
            <a:r>
              <a:rPr lang="en-US"/>
              <a:t>Click to edit Master title style</a:t>
            </a:r>
          </a:p>
        </p:txBody>
      </p:sp>
      <p:sp>
        <p:nvSpPr>
          <p:cNvPr id="3" name="Table Placeholder 2"/>
          <p:cNvSpPr>
            <a:spLocks noGrp="1"/>
          </p:cNvSpPr>
          <p:nvPr>
            <p:ph type="tbl" idx="1"/>
          </p:nvPr>
        </p:nvSpPr>
        <p:spPr>
          <a:xfrm>
            <a:off x="353702" y="1293465"/>
            <a:ext cx="8441074" cy="5097775"/>
          </a:xfrm>
        </p:spPr>
        <p:txBody>
          <a:bodyPr/>
          <a:lstStyle/>
          <a:p>
            <a:pPr lvl="0"/>
            <a:r>
              <a:rPr lang="en-US" noProof="0" dirty="0"/>
              <a:t>Click icon to add table</a:t>
            </a:r>
          </a:p>
        </p:txBody>
      </p:sp>
      <p:sp>
        <p:nvSpPr>
          <p:cNvPr id="4" name="Rectangle 10">
            <a:extLst>
              <a:ext uri="{FF2B5EF4-FFF2-40B4-BE49-F238E27FC236}">
                <a16:creationId xmlns:a16="http://schemas.microsoft.com/office/drawing/2014/main" id="{B0545651-CC87-42F9-8C8F-86F3B6F9B0FD}"/>
              </a:ext>
            </a:extLst>
          </p:cNvPr>
          <p:cNvSpPr>
            <a:spLocks noGrp="1" noChangeArrowheads="1"/>
          </p:cNvSpPr>
          <p:nvPr>
            <p:ph type="sldNum" sz="quarter" idx="10"/>
          </p:nvPr>
        </p:nvSpPr>
        <p:spPr>
          <a:ln/>
        </p:spPr>
        <p:txBody>
          <a:bodyPr/>
          <a:lstStyle>
            <a:lvl1pPr>
              <a:defRPr/>
            </a:lvl1pPr>
          </a:lstStyle>
          <a:p>
            <a:pPr>
              <a:defRPr/>
            </a:pPr>
            <a:fld id="{C81CBFC1-BBA2-4B11-A61D-DF207A22D413}" type="slidenum">
              <a:rPr lang="en-US" altLang="en-US"/>
              <a:pPr>
                <a:defRPr/>
              </a:pPr>
              <a:t>‹#›</a:t>
            </a:fld>
            <a:endParaRPr lang="en-US" altLang="en-US" dirty="0"/>
          </a:p>
        </p:txBody>
      </p:sp>
    </p:spTree>
    <p:extLst>
      <p:ext uri="{BB962C8B-B14F-4D97-AF65-F5344CB8AC3E}">
        <p14:creationId xmlns:p14="http://schemas.microsoft.com/office/powerpoint/2010/main" val="27781039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6509" y="2130414"/>
            <a:ext cx="7770982" cy="1470512"/>
          </a:xfrm>
        </p:spPr>
        <p:txBody>
          <a:bodyPr/>
          <a:lstStyle/>
          <a:p>
            <a:r>
              <a:rPr lang="en-US"/>
              <a:t>Click to edit Master title style</a:t>
            </a:r>
          </a:p>
        </p:txBody>
      </p:sp>
      <p:sp>
        <p:nvSpPr>
          <p:cNvPr id="3" name="Subtitle 2"/>
          <p:cNvSpPr>
            <a:spLocks noGrp="1"/>
          </p:cNvSpPr>
          <p:nvPr>
            <p:ph type="subTitle" idx="1"/>
          </p:nvPr>
        </p:nvSpPr>
        <p:spPr>
          <a:xfrm>
            <a:off x="1371526" y="3886249"/>
            <a:ext cx="6400948" cy="1752909"/>
          </a:xfrm>
        </p:spPr>
        <p:txBody>
          <a:bodyPr/>
          <a:lstStyle>
            <a:lvl1pPr marL="0" indent="0" algn="ctr">
              <a:buNone/>
              <a:defRPr/>
            </a:lvl1pPr>
            <a:lvl2pPr marL="421401" indent="0" algn="ctr">
              <a:buNone/>
              <a:defRPr/>
            </a:lvl2pPr>
            <a:lvl3pPr marL="842802" indent="0" algn="ctr">
              <a:buNone/>
              <a:defRPr/>
            </a:lvl3pPr>
            <a:lvl4pPr marL="1264204" indent="0" algn="ctr">
              <a:buNone/>
              <a:defRPr/>
            </a:lvl4pPr>
            <a:lvl5pPr marL="1685605" indent="0" algn="ctr">
              <a:buNone/>
              <a:defRPr/>
            </a:lvl5pPr>
            <a:lvl6pPr marL="2107006" indent="0" algn="ctr">
              <a:buNone/>
              <a:defRPr/>
            </a:lvl6pPr>
            <a:lvl7pPr marL="2528407" indent="0" algn="ctr">
              <a:buNone/>
              <a:defRPr/>
            </a:lvl7pPr>
            <a:lvl8pPr marL="2949809" indent="0" algn="ctr">
              <a:buNone/>
              <a:defRPr/>
            </a:lvl8pPr>
            <a:lvl9pPr marL="3371210" indent="0" algn="ctr">
              <a:buNone/>
              <a:defRPr/>
            </a:lvl9pPr>
          </a:lstStyle>
          <a:p>
            <a:r>
              <a:rPr lang="en-US"/>
              <a:t>Click to edit Master subtitle style</a:t>
            </a:r>
          </a:p>
        </p:txBody>
      </p:sp>
      <p:sp>
        <p:nvSpPr>
          <p:cNvPr id="4" name="Rectangle 10">
            <a:extLst>
              <a:ext uri="{FF2B5EF4-FFF2-40B4-BE49-F238E27FC236}">
                <a16:creationId xmlns:a16="http://schemas.microsoft.com/office/drawing/2014/main" id="{94538833-133F-4945-8362-715ED8821067}"/>
              </a:ext>
            </a:extLst>
          </p:cNvPr>
          <p:cNvSpPr>
            <a:spLocks noGrp="1" noChangeArrowheads="1"/>
          </p:cNvSpPr>
          <p:nvPr>
            <p:ph type="sldNum" sz="quarter" idx="10"/>
          </p:nvPr>
        </p:nvSpPr>
        <p:spPr>
          <a:ln/>
        </p:spPr>
        <p:txBody>
          <a:bodyPr/>
          <a:lstStyle>
            <a:lvl1pPr>
              <a:defRPr/>
            </a:lvl1pPr>
          </a:lstStyle>
          <a:p>
            <a:pPr>
              <a:defRPr/>
            </a:pPr>
            <a:fld id="{594F5B31-3CF6-4A7A-9519-DF8A04688D66}" type="slidenum">
              <a:rPr lang="en-US" altLang="en-US"/>
              <a:pPr>
                <a:defRPr/>
              </a:pPr>
              <a:t>‹#›</a:t>
            </a:fld>
            <a:endParaRPr lang="en-US" altLang="en-US" dirty="0"/>
          </a:p>
        </p:txBody>
      </p:sp>
    </p:spTree>
    <p:extLst>
      <p:ext uri="{BB962C8B-B14F-4D97-AF65-F5344CB8AC3E}">
        <p14:creationId xmlns:p14="http://schemas.microsoft.com/office/powerpoint/2010/main" val="5790914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529807" y="162416"/>
            <a:ext cx="8382870" cy="633563"/>
          </a:xfrm>
        </p:spPr>
        <p:txBody>
          <a:bodyPr/>
          <a:lstStyle/>
          <a:p>
            <a:r>
              <a:rPr lang="en-US"/>
              <a:t>Click to edit Master title style</a:t>
            </a:r>
          </a:p>
        </p:txBody>
      </p:sp>
      <p:sp>
        <p:nvSpPr>
          <p:cNvPr id="3" name="Content Placeholder 2"/>
          <p:cNvSpPr>
            <a:spLocks noGrp="1"/>
          </p:cNvSpPr>
          <p:nvPr>
            <p:ph sz="half" idx="1"/>
          </p:nvPr>
        </p:nvSpPr>
        <p:spPr>
          <a:xfrm>
            <a:off x="353702" y="1293466"/>
            <a:ext cx="8441074" cy="247865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53702" y="3912586"/>
            <a:ext cx="8441074" cy="247865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a:extLst>
              <a:ext uri="{FF2B5EF4-FFF2-40B4-BE49-F238E27FC236}">
                <a16:creationId xmlns:a16="http://schemas.microsoft.com/office/drawing/2014/main" id="{789F5D80-64B0-4149-94D9-B58BB0EDB4B9}"/>
              </a:ext>
            </a:extLst>
          </p:cNvPr>
          <p:cNvSpPr>
            <a:spLocks noGrp="1" noChangeArrowheads="1"/>
          </p:cNvSpPr>
          <p:nvPr>
            <p:ph type="sldNum" sz="quarter" idx="10"/>
          </p:nvPr>
        </p:nvSpPr>
        <p:spPr>
          <a:ln/>
        </p:spPr>
        <p:txBody>
          <a:bodyPr/>
          <a:lstStyle>
            <a:lvl1pPr>
              <a:defRPr/>
            </a:lvl1pPr>
          </a:lstStyle>
          <a:p>
            <a:pPr>
              <a:defRPr/>
            </a:pPr>
            <a:fld id="{F2675CDE-E055-4DA7-9CE9-A0D5F6167B5A}" type="slidenum">
              <a:rPr lang="en-US" altLang="en-US"/>
              <a:pPr>
                <a:defRPr/>
              </a:pPr>
              <a:t>‹#›</a:t>
            </a:fld>
            <a:endParaRPr lang="en-US" altLang="en-US" dirty="0"/>
          </a:p>
        </p:txBody>
      </p:sp>
    </p:spTree>
    <p:extLst>
      <p:ext uri="{BB962C8B-B14F-4D97-AF65-F5344CB8AC3E}">
        <p14:creationId xmlns:p14="http://schemas.microsoft.com/office/powerpoint/2010/main" val="2231552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27" y="4407147"/>
            <a:ext cx="7772474" cy="1362236"/>
          </a:xfrm>
        </p:spPr>
        <p:txBody>
          <a:bodyPr anchor="t"/>
          <a:lstStyle>
            <a:lvl1pPr algn="l">
              <a:defRPr sz="3687" b="1" cap="all"/>
            </a:lvl1pPr>
          </a:lstStyle>
          <a:p>
            <a:r>
              <a:rPr lang="en-US"/>
              <a:t>Click to edit Master title style</a:t>
            </a:r>
          </a:p>
        </p:txBody>
      </p:sp>
      <p:sp>
        <p:nvSpPr>
          <p:cNvPr id="3" name="Text Placeholder 2"/>
          <p:cNvSpPr>
            <a:spLocks noGrp="1"/>
          </p:cNvSpPr>
          <p:nvPr>
            <p:ph type="body" idx="1"/>
          </p:nvPr>
        </p:nvSpPr>
        <p:spPr>
          <a:xfrm>
            <a:off x="722327" y="2907372"/>
            <a:ext cx="7772474" cy="1499775"/>
          </a:xfrm>
        </p:spPr>
        <p:txBody>
          <a:bodyPr anchor="b"/>
          <a:lstStyle>
            <a:lvl1pPr marL="0" indent="0">
              <a:buNone/>
              <a:defRPr sz="1843"/>
            </a:lvl1pPr>
            <a:lvl2pPr marL="421401" indent="0">
              <a:buNone/>
              <a:defRPr sz="1659"/>
            </a:lvl2pPr>
            <a:lvl3pPr marL="842802" indent="0">
              <a:buNone/>
              <a:defRPr sz="1475"/>
            </a:lvl3pPr>
            <a:lvl4pPr marL="1264204" indent="0">
              <a:buNone/>
              <a:defRPr sz="1290"/>
            </a:lvl4pPr>
            <a:lvl5pPr marL="1685605" indent="0">
              <a:buNone/>
              <a:defRPr sz="1290"/>
            </a:lvl5pPr>
            <a:lvl6pPr marL="2107006" indent="0">
              <a:buNone/>
              <a:defRPr sz="1290"/>
            </a:lvl6pPr>
            <a:lvl7pPr marL="2528407" indent="0">
              <a:buNone/>
              <a:defRPr sz="1290"/>
            </a:lvl7pPr>
            <a:lvl8pPr marL="2949809" indent="0">
              <a:buNone/>
              <a:defRPr sz="1290"/>
            </a:lvl8pPr>
            <a:lvl9pPr marL="3371210" indent="0">
              <a:buNone/>
              <a:defRPr sz="1290"/>
            </a:lvl9pPr>
          </a:lstStyle>
          <a:p>
            <a:pPr lvl="0"/>
            <a:r>
              <a:rPr lang="en-US"/>
              <a:t>Edit Master text styles</a:t>
            </a:r>
          </a:p>
        </p:txBody>
      </p:sp>
      <p:sp>
        <p:nvSpPr>
          <p:cNvPr id="4" name="Rectangle 10">
            <a:extLst>
              <a:ext uri="{FF2B5EF4-FFF2-40B4-BE49-F238E27FC236}">
                <a16:creationId xmlns:a16="http://schemas.microsoft.com/office/drawing/2014/main" id="{88D672C1-9395-47B4-BEE4-282CACEA3607}"/>
              </a:ext>
            </a:extLst>
          </p:cNvPr>
          <p:cNvSpPr>
            <a:spLocks noGrp="1" noChangeArrowheads="1"/>
          </p:cNvSpPr>
          <p:nvPr>
            <p:ph type="sldNum" sz="quarter" idx="10"/>
          </p:nvPr>
        </p:nvSpPr>
        <p:spPr>
          <a:ln/>
        </p:spPr>
        <p:txBody>
          <a:bodyPr/>
          <a:lstStyle>
            <a:lvl1pPr>
              <a:defRPr/>
            </a:lvl1pPr>
          </a:lstStyle>
          <a:p>
            <a:pPr>
              <a:defRPr/>
            </a:pPr>
            <a:fld id="{186AB7A2-9735-4323-8529-5FB958CF498B}" type="slidenum">
              <a:rPr lang="en-US" altLang="en-US"/>
              <a:pPr>
                <a:defRPr/>
              </a:pPr>
              <a:t>‹#›</a:t>
            </a:fld>
            <a:endParaRPr lang="en-US" altLang="en-US" dirty="0"/>
          </a:p>
        </p:txBody>
      </p:sp>
    </p:spTree>
    <p:extLst>
      <p:ext uri="{BB962C8B-B14F-4D97-AF65-F5344CB8AC3E}">
        <p14:creationId xmlns:p14="http://schemas.microsoft.com/office/powerpoint/2010/main" val="602850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3702" y="1293465"/>
            <a:ext cx="4148901" cy="5097775"/>
          </a:xfrm>
        </p:spPr>
        <p:txBody>
          <a:bodyPr/>
          <a:lstStyle>
            <a:lvl1pPr>
              <a:defRPr sz="2581"/>
            </a:lvl1pPr>
            <a:lvl2pPr>
              <a:defRPr sz="2212"/>
            </a:lvl2pPr>
            <a:lvl3pPr>
              <a:defRPr sz="1843"/>
            </a:lvl3pPr>
            <a:lvl4pPr>
              <a:defRPr sz="1659"/>
            </a:lvl4pPr>
            <a:lvl5pPr>
              <a:defRPr sz="1659"/>
            </a:lvl5pPr>
            <a:lvl6pPr>
              <a:defRPr sz="1659"/>
            </a:lvl6pPr>
            <a:lvl7pPr>
              <a:defRPr sz="1659"/>
            </a:lvl7pPr>
            <a:lvl8pPr>
              <a:defRPr sz="1659"/>
            </a:lvl8pPr>
            <a:lvl9pPr>
              <a:defRPr sz="165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5875" y="1293465"/>
            <a:ext cx="4148901" cy="5097775"/>
          </a:xfrm>
        </p:spPr>
        <p:txBody>
          <a:bodyPr/>
          <a:lstStyle>
            <a:lvl1pPr>
              <a:defRPr sz="2581"/>
            </a:lvl1pPr>
            <a:lvl2pPr>
              <a:defRPr sz="2212"/>
            </a:lvl2pPr>
            <a:lvl3pPr>
              <a:defRPr sz="1843"/>
            </a:lvl3pPr>
            <a:lvl4pPr>
              <a:defRPr sz="1659"/>
            </a:lvl4pPr>
            <a:lvl5pPr>
              <a:defRPr sz="1659"/>
            </a:lvl5pPr>
            <a:lvl6pPr>
              <a:defRPr sz="1659"/>
            </a:lvl6pPr>
            <a:lvl7pPr>
              <a:defRPr sz="1659"/>
            </a:lvl7pPr>
            <a:lvl8pPr>
              <a:defRPr sz="1659"/>
            </a:lvl8pPr>
            <a:lvl9pPr>
              <a:defRPr sz="165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a:extLst>
              <a:ext uri="{FF2B5EF4-FFF2-40B4-BE49-F238E27FC236}">
                <a16:creationId xmlns:a16="http://schemas.microsoft.com/office/drawing/2014/main" id="{67B660AC-C281-4CF1-985D-16B6E7A6D083}"/>
              </a:ext>
            </a:extLst>
          </p:cNvPr>
          <p:cNvSpPr>
            <a:spLocks noGrp="1" noChangeArrowheads="1"/>
          </p:cNvSpPr>
          <p:nvPr>
            <p:ph type="sldNum" sz="quarter" idx="10"/>
          </p:nvPr>
        </p:nvSpPr>
        <p:spPr>
          <a:ln/>
        </p:spPr>
        <p:txBody>
          <a:bodyPr/>
          <a:lstStyle>
            <a:lvl1pPr>
              <a:defRPr/>
            </a:lvl1pPr>
          </a:lstStyle>
          <a:p>
            <a:pPr>
              <a:defRPr/>
            </a:pPr>
            <a:fld id="{89683757-3762-429D-85F0-B6A56DF59302}" type="slidenum">
              <a:rPr lang="en-US" altLang="en-US"/>
              <a:pPr>
                <a:defRPr/>
              </a:pPr>
              <a:t>‹#›</a:t>
            </a:fld>
            <a:endParaRPr lang="en-US" altLang="en-US" dirty="0"/>
          </a:p>
        </p:txBody>
      </p:sp>
    </p:spTree>
    <p:extLst>
      <p:ext uri="{BB962C8B-B14F-4D97-AF65-F5344CB8AC3E}">
        <p14:creationId xmlns:p14="http://schemas.microsoft.com/office/powerpoint/2010/main" val="1476228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678" y="275081"/>
            <a:ext cx="8230645" cy="114275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6678" y="1534894"/>
            <a:ext cx="4041448" cy="639416"/>
          </a:xfrm>
        </p:spPr>
        <p:txBody>
          <a:bodyPr anchor="b"/>
          <a:lstStyle>
            <a:lvl1pPr marL="0" indent="0">
              <a:buNone/>
              <a:defRPr sz="2212" b="1"/>
            </a:lvl1pPr>
            <a:lvl2pPr marL="421401" indent="0">
              <a:buNone/>
              <a:defRPr sz="1843" b="1"/>
            </a:lvl2pPr>
            <a:lvl3pPr marL="842802" indent="0">
              <a:buNone/>
              <a:defRPr sz="1659" b="1"/>
            </a:lvl3pPr>
            <a:lvl4pPr marL="1264204" indent="0">
              <a:buNone/>
              <a:defRPr sz="1475" b="1"/>
            </a:lvl4pPr>
            <a:lvl5pPr marL="1685605" indent="0">
              <a:buNone/>
              <a:defRPr sz="1475" b="1"/>
            </a:lvl5pPr>
            <a:lvl6pPr marL="2107006" indent="0">
              <a:buNone/>
              <a:defRPr sz="1475" b="1"/>
            </a:lvl6pPr>
            <a:lvl7pPr marL="2528407" indent="0">
              <a:buNone/>
              <a:defRPr sz="1475" b="1"/>
            </a:lvl7pPr>
            <a:lvl8pPr marL="2949809" indent="0">
              <a:buNone/>
              <a:defRPr sz="1475" b="1"/>
            </a:lvl8pPr>
            <a:lvl9pPr marL="3371210" indent="0">
              <a:buNone/>
              <a:defRPr sz="1475" b="1"/>
            </a:lvl9pPr>
          </a:lstStyle>
          <a:p>
            <a:pPr lvl="0"/>
            <a:r>
              <a:rPr lang="en-US"/>
              <a:t>Edit Master text styles</a:t>
            </a:r>
          </a:p>
        </p:txBody>
      </p:sp>
      <p:sp>
        <p:nvSpPr>
          <p:cNvPr id="4" name="Content Placeholder 3"/>
          <p:cNvSpPr>
            <a:spLocks noGrp="1"/>
          </p:cNvSpPr>
          <p:nvPr>
            <p:ph sz="half" idx="2"/>
          </p:nvPr>
        </p:nvSpPr>
        <p:spPr>
          <a:xfrm>
            <a:off x="456678" y="2174309"/>
            <a:ext cx="4041448" cy="3952093"/>
          </a:xfrm>
        </p:spPr>
        <p:txBody>
          <a:bodyPr/>
          <a:lstStyle>
            <a:lvl1pPr>
              <a:defRPr sz="2212"/>
            </a:lvl1pPr>
            <a:lvl2pPr>
              <a:defRPr sz="1843"/>
            </a:lvl2pPr>
            <a:lvl3pPr>
              <a:defRPr sz="1659"/>
            </a:lvl3pPr>
            <a:lvl4pPr>
              <a:defRPr sz="1475"/>
            </a:lvl4pPr>
            <a:lvl5pPr>
              <a:defRPr sz="1475"/>
            </a:lvl5pPr>
            <a:lvl6pPr>
              <a:defRPr sz="1475"/>
            </a:lvl6pPr>
            <a:lvl7pPr>
              <a:defRPr sz="1475"/>
            </a:lvl7pPr>
            <a:lvl8pPr>
              <a:defRPr sz="1475"/>
            </a:lvl8pPr>
            <a:lvl9pPr>
              <a:defRPr sz="147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4382" y="1534894"/>
            <a:ext cx="4042941" cy="639416"/>
          </a:xfrm>
        </p:spPr>
        <p:txBody>
          <a:bodyPr anchor="b"/>
          <a:lstStyle>
            <a:lvl1pPr marL="0" indent="0">
              <a:buNone/>
              <a:defRPr sz="2212" b="1"/>
            </a:lvl1pPr>
            <a:lvl2pPr marL="421401" indent="0">
              <a:buNone/>
              <a:defRPr sz="1843" b="1"/>
            </a:lvl2pPr>
            <a:lvl3pPr marL="842802" indent="0">
              <a:buNone/>
              <a:defRPr sz="1659" b="1"/>
            </a:lvl3pPr>
            <a:lvl4pPr marL="1264204" indent="0">
              <a:buNone/>
              <a:defRPr sz="1475" b="1"/>
            </a:lvl4pPr>
            <a:lvl5pPr marL="1685605" indent="0">
              <a:buNone/>
              <a:defRPr sz="1475" b="1"/>
            </a:lvl5pPr>
            <a:lvl6pPr marL="2107006" indent="0">
              <a:buNone/>
              <a:defRPr sz="1475" b="1"/>
            </a:lvl6pPr>
            <a:lvl7pPr marL="2528407" indent="0">
              <a:buNone/>
              <a:defRPr sz="1475" b="1"/>
            </a:lvl7pPr>
            <a:lvl8pPr marL="2949809" indent="0">
              <a:buNone/>
              <a:defRPr sz="1475" b="1"/>
            </a:lvl8pPr>
            <a:lvl9pPr marL="3371210" indent="0">
              <a:buNone/>
              <a:defRPr sz="1475" b="1"/>
            </a:lvl9pPr>
          </a:lstStyle>
          <a:p>
            <a:pPr lvl="0"/>
            <a:r>
              <a:rPr lang="en-US"/>
              <a:t>Edit Master text styles</a:t>
            </a:r>
          </a:p>
        </p:txBody>
      </p:sp>
      <p:sp>
        <p:nvSpPr>
          <p:cNvPr id="6" name="Content Placeholder 5"/>
          <p:cNvSpPr>
            <a:spLocks noGrp="1"/>
          </p:cNvSpPr>
          <p:nvPr>
            <p:ph sz="quarter" idx="4"/>
          </p:nvPr>
        </p:nvSpPr>
        <p:spPr>
          <a:xfrm>
            <a:off x="4644382" y="2174309"/>
            <a:ext cx="4042941" cy="3952093"/>
          </a:xfrm>
        </p:spPr>
        <p:txBody>
          <a:bodyPr/>
          <a:lstStyle>
            <a:lvl1pPr>
              <a:defRPr sz="2212"/>
            </a:lvl1pPr>
            <a:lvl2pPr>
              <a:defRPr sz="1843"/>
            </a:lvl2pPr>
            <a:lvl3pPr>
              <a:defRPr sz="1659"/>
            </a:lvl3pPr>
            <a:lvl4pPr>
              <a:defRPr sz="1475"/>
            </a:lvl4pPr>
            <a:lvl5pPr>
              <a:defRPr sz="1475"/>
            </a:lvl5pPr>
            <a:lvl6pPr>
              <a:defRPr sz="1475"/>
            </a:lvl6pPr>
            <a:lvl7pPr>
              <a:defRPr sz="1475"/>
            </a:lvl7pPr>
            <a:lvl8pPr>
              <a:defRPr sz="1475"/>
            </a:lvl8pPr>
            <a:lvl9pPr>
              <a:defRPr sz="147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a:extLst>
              <a:ext uri="{FF2B5EF4-FFF2-40B4-BE49-F238E27FC236}">
                <a16:creationId xmlns:a16="http://schemas.microsoft.com/office/drawing/2014/main" id="{5348F584-76C3-47E8-AC23-57F1A21DAEE4}"/>
              </a:ext>
            </a:extLst>
          </p:cNvPr>
          <p:cNvSpPr>
            <a:spLocks noGrp="1" noChangeArrowheads="1"/>
          </p:cNvSpPr>
          <p:nvPr>
            <p:ph type="sldNum" sz="quarter" idx="10"/>
          </p:nvPr>
        </p:nvSpPr>
        <p:spPr>
          <a:ln/>
        </p:spPr>
        <p:txBody>
          <a:bodyPr/>
          <a:lstStyle>
            <a:lvl1pPr>
              <a:defRPr/>
            </a:lvl1pPr>
          </a:lstStyle>
          <a:p>
            <a:pPr>
              <a:defRPr/>
            </a:pPr>
            <a:fld id="{90492D92-9E8D-4574-B45B-55536B4F6FC7}" type="slidenum">
              <a:rPr lang="en-US" altLang="en-US"/>
              <a:pPr>
                <a:defRPr/>
              </a:pPr>
              <a:t>‹#›</a:t>
            </a:fld>
            <a:endParaRPr lang="en-US" altLang="en-US" dirty="0"/>
          </a:p>
        </p:txBody>
      </p:sp>
    </p:spTree>
    <p:extLst>
      <p:ext uri="{BB962C8B-B14F-4D97-AF65-F5344CB8AC3E}">
        <p14:creationId xmlns:p14="http://schemas.microsoft.com/office/powerpoint/2010/main" val="271165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a:extLst>
              <a:ext uri="{FF2B5EF4-FFF2-40B4-BE49-F238E27FC236}">
                <a16:creationId xmlns:a16="http://schemas.microsoft.com/office/drawing/2014/main" id="{D8448C17-0ACE-444E-B159-BCFA9FA1BF37}"/>
              </a:ext>
            </a:extLst>
          </p:cNvPr>
          <p:cNvSpPr>
            <a:spLocks noGrp="1" noChangeArrowheads="1"/>
          </p:cNvSpPr>
          <p:nvPr>
            <p:ph type="sldNum" sz="quarter" idx="10"/>
          </p:nvPr>
        </p:nvSpPr>
        <p:spPr>
          <a:ln/>
        </p:spPr>
        <p:txBody>
          <a:bodyPr/>
          <a:lstStyle>
            <a:lvl1pPr>
              <a:defRPr/>
            </a:lvl1pPr>
          </a:lstStyle>
          <a:p>
            <a:pPr>
              <a:defRPr/>
            </a:pPr>
            <a:fld id="{57D3655F-E1AC-4DBE-8A86-4B55F7405A4D}" type="slidenum">
              <a:rPr lang="en-US" altLang="en-US"/>
              <a:pPr>
                <a:defRPr/>
              </a:pPr>
              <a:t>‹#›</a:t>
            </a:fld>
            <a:endParaRPr lang="en-US" altLang="en-US" dirty="0"/>
          </a:p>
        </p:txBody>
      </p:sp>
    </p:spTree>
    <p:extLst>
      <p:ext uri="{BB962C8B-B14F-4D97-AF65-F5344CB8AC3E}">
        <p14:creationId xmlns:p14="http://schemas.microsoft.com/office/powerpoint/2010/main" val="624871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a:extLst>
              <a:ext uri="{FF2B5EF4-FFF2-40B4-BE49-F238E27FC236}">
                <a16:creationId xmlns:a16="http://schemas.microsoft.com/office/drawing/2014/main" id="{5F7EBCE6-6AA7-4DAF-BEF6-DFFA6B7D0D43}"/>
              </a:ext>
            </a:extLst>
          </p:cNvPr>
          <p:cNvSpPr>
            <a:spLocks noGrp="1" noChangeArrowheads="1"/>
          </p:cNvSpPr>
          <p:nvPr>
            <p:ph type="sldNum" sz="quarter" idx="10"/>
          </p:nvPr>
        </p:nvSpPr>
        <p:spPr>
          <a:ln/>
        </p:spPr>
        <p:txBody>
          <a:bodyPr/>
          <a:lstStyle>
            <a:lvl1pPr>
              <a:defRPr/>
            </a:lvl1pPr>
          </a:lstStyle>
          <a:p>
            <a:pPr>
              <a:defRPr/>
            </a:pPr>
            <a:fld id="{E030A59E-ED9C-4E73-A9A9-A5BF0B3BC54B}" type="slidenum">
              <a:rPr lang="en-US" altLang="en-US"/>
              <a:pPr>
                <a:defRPr/>
              </a:pPr>
              <a:t>‹#›</a:t>
            </a:fld>
            <a:endParaRPr lang="en-US" altLang="en-US" dirty="0"/>
          </a:p>
        </p:txBody>
      </p:sp>
    </p:spTree>
    <p:extLst>
      <p:ext uri="{BB962C8B-B14F-4D97-AF65-F5344CB8AC3E}">
        <p14:creationId xmlns:p14="http://schemas.microsoft.com/office/powerpoint/2010/main" val="2104963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677" y="273618"/>
            <a:ext cx="3008700" cy="1161778"/>
          </a:xfrm>
        </p:spPr>
        <p:txBody>
          <a:bodyPr anchor="b"/>
          <a:lstStyle>
            <a:lvl1pPr algn="l">
              <a:defRPr sz="1843" b="1"/>
            </a:lvl1pPr>
          </a:lstStyle>
          <a:p>
            <a:r>
              <a:rPr lang="en-US"/>
              <a:t>Click to edit Master title style</a:t>
            </a:r>
          </a:p>
        </p:txBody>
      </p:sp>
      <p:sp>
        <p:nvSpPr>
          <p:cNvPr id="3" name="Content Placeholder 2"/>
          <p:cNvSpPr>
            <a:spLocks noGrp="1"/>
          </p:cNvSpPr>
          <p:nvPr>
            <p:ph idx="1"/>
          </p:nvPr>
        </p:nvSpPr>
        <p:spPr>
          <a:xfrm>
            <a:off x="3574324" y="273618"/>
            <a:ext cx="5112999" cy="5852784"/>
          </a:xfrm>
        </p:spPr>
        <p:txBody>
          <a:bodyPr/>
          <a:lstStyle>
            <a:lvl1pPr>
              <a:defRPr sz="2949"/>
            </a:lvl1pPr>
            <a:lvl2pPr>
              <a:defRPr sz="2581"/>
            </a:lvl2pPr>
            <a:lvl3pPr>
              <a:defRPr sz="2212"/>
            </a:lvl3pPr>
            <a:lvl4pPr>
              <a:defRPr sz="1843"/>
            </a:lvl4pPr>
            <a:lvl5pPr>
              <a:defRPr sz="1843"/>
            </a:lvl5pPr>
            <a:lvl6pPr>
              <a:defRPr sz="1843"/>
            </a:lvl6pPr>
            <a:lvl7pPr>
              <a:defRPr sz="1843"/>
            </a:lvl7pPr>
            <a:lvl8pPr>
              <a:defRPr sz="1843"/>
            </a:lvl8pPr>
            <a:lvl9pPr>
              <a:defRPr sz="184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6677" y="1435396"/>
            <a:ext cx="3008700" cy="4691006"/>
          </a:xfrm>
        </p:spPr>
        <p:txBody>
          <a:bodyPr/>
          <a:lstStyle>
            <a:lvl1pPr marL="0" indent="0">
              <a:buNone/>
              <a:defRPr sz="1290"/>
            </a:lvl1pPr>
            <a:lvl2pPr marL="421401" indent="0">
              <a:buNone/>
              <a:defRPr sz="1106"/>
            </a:lvl2pPr>
            <a:lvl3pPr marL="842802" indent="0">
              <a:buNone/>
              <a:defRPr sz="922"/>
            </a:lvl3pPr>
            <a:lvl4pPr marL="1264204" indent="0">
              <a:buNone/>
              <a:defRPr sz="830"/>
            </a:lvl4pPr>
            <a:lvl5pPr marL="1685605" indent="0">
              <a:buNone/>
              <a:defRPr sz="830"/>
            </a:lvl5pPr>
            <a:lvl6pPr marL="2107006" indent="0">
              <a:buNone/>
              <a:defRPr sz="830"/>
            </a:lvl6pPr>
            <a:lvl7pPr marL="2528407" indent="0">
              <a:buNone/>
              <a:defRPr sz="830"/>
            </a:lvl7pPr>
            <a:lvl8pPr marL="2949809" indent="0">
              <a:buNone/>
              <a:defRPr sz="830"/>
            </a:lvl8pPr>
            <a:lvl9pPr marL="3371210" indent="0">
              <a:buNone/>
              <a:defRPr sz="830"/>
            </a:lvl9pPr>
          </a:lstStyle>
          <a:p>
            <a:pPr lvl="0"/>
            <a:r>
              <a:rPr lang="en-US"/>
              <a:t>Edit Master text styles</a:t>
            </a:r>
          </a:p>
        </p:txBody>
      </p:sp>
      <p:sp>
        <p:nvSpPr>
          <p:cNvPr id="5" name="Rectangle 10">
            <a:extLst>
              <a:ext uri="{FF2B5EF4-FFF2-40B4-BE49-F238E27FC236}">
                <a16:creationId xmlns:a16="http://schemas.microsoft.com/office/drawing/2014/main" id="{9890B46C-EAF0-41B4-A4C5-6701C1EFEA6E}"/>
              </a:ext>
            </a:extLst>
          </p:cNvPr>
          <p:cNvSpPr>
            <a:spLocks noGrp="1" noChangeArrowheads="1"/>
          </p:cNvSpPr>
          <p:nvPr>
            <p:ph type="sldNum" sz="quarter" idx="10"/>
          </p:nvPr>
        </p:nvSpPr>
        <p:spPr>
          <a:ln/>
        </p:spPr>
        <p:txBody>
          <a:bodyPr/>
          <a:lstStyle>
            <a:lvl1pPr>
              <a:defRPr/>
            </a:lvl1pPr>
          </a:lstStyle>
          <a:p>
            <a:pPr>
              <a:defRPr/>
            </a:pPr>
            <a:fld id="{98A34062-C3FD-425C-9356-DA9D2AFE67B1}" type="slidenum">
              <a:rPr lang="en-US" altLang="en-US"/>
              <a:pPr>
                <a:defRPr/>
              </a:pPr>
              <a:t>‹#›</a:t>
            </a:fld>
            <a:endParaRPr lang="en-US" altLang="en-US" dirty="0"/>
          </a:p>
        </p:txBody>
      </p:sp>
    </p:spTree>
    <p:extLst>
      <p:ext uri="{BB962C8B-B14F-4D97-AF65-F5344CB8AC3E}">
        <p14:creationId xmlns:p14="http://schemas.microsoft.com/office/powerpoint/2010/main" val="441895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386" y="4800747"/>
            <a:ext cx="5486101" cy="566256"/>
          </a:xfrm>
        </p:spPr>
        <p:txBody>
          <a:bodyPr anchor="b"/>
          <a:lstStyle>
            <a:lvl1pPr algn="l">
              <a:defRPr sz="1843" b="1"/>
            </a:lvl1pPr>
          </a:lstStyle>
          <a:p>
            <a:r>
              <a:rPr lang="en-US"/>
              <a:t>Click to edit Master title style</a:t>
            </a:r>
          </a:p>
        </p:txBody>
      </p:sp>
      <p:sp>
        <p:nvSpPr>
          <p:cNvPr id="3" name="Picture Placeholder 2"/>
          <p:cNvSpPr>
            <a:spLocks noGrp="1"/>
          </p:cNvSpPr>
          <p:nvPr>
            <p:ph type="pic" idx="1"/>
          </p:nvPr>
        </p:nvSpPr>
        <p:spPr>
          <a:xfrm>
            <a:off x="1792386" y="613080"/>
            <a:ext cx="5486101" cy="4114507"/>
          </a:xfrm>
        </p:spPr>
        <p:txBody>
          <a:bodyPr/>
          <a:lstStyle>
            <a:lvl1pPr marL="0" indent="0">
              <a:buNone/>
              <a:defRPr sz="2949"/>
            </a:lvl1pPr>
            <a:lvl2pPr marL="421401" indent="0">
              <a:buNone/>
              <a:defRPr sz="2581"/>
            </a:lvl2pPr>
            <a:lvl3pPr marL="842802" indent="0">
              <a:buNone/>
              <a:defRPr sz="2212"/>
            </a:lvl3pPr>
            <a:lvl4pPr marL="1264204" indent="0">
              <a:buNone/>
              <a:defRPr sz="1843"/>
            </a:lvl4pPr>
            <a:lvl5pPr marL="1685605" indent="0">
              <a:buNone/>
              <a:defRPr sz="1843"/>
            </a:lvl5pPr>
            <a:lvl6pPr marL="2107006" indent="0">
              <a:buNone/>
              <a:defRPr sz="1843"/>
            </a:lvl6pPr>
            <a:lvl7pPr marL="2528407" indent="0">
              <a:buNone/>
              <a:defRPr sz="1843"/>
            </a:lvl7pPr>
            <a:lvl8pPr marL="2949809" indent="0">
              <a:buNone/>
              <a:defRPr sz="1843"/>
            </a:lvl8pPr>
            <a:lvl9pPr marL="3371210" indent="0">
              <a:buNone/>
              <a:defRPr sz="1843"/>
            </a:lvl9pPr>
          </a:lstStyle>
          <a:p>
            <a:pPr lvl="0"/>
            <a:r>
              <a:rPr lang="en-US" noProof="0" dirty="0"/>
              <a:t>Click icon to add picture</a:t>
            </a:r>
          </a:p>
        </p:txBody>
      </p:sp>
      <p:sp>
        <p:nvSpPr>
          <p:cNvPr id="4" name="Text Placeholder 3"/>
          <p:cNvSpPr>
            <a:spLocks noGrp="1"/>
          </p:cNvSpPr>
          <p:nvPr>
            <p:ph type="body" sz="half" idx="2"/>
          </p:nvPr>
        </p:nvSpPr>
        <p:spPr>
          <a:xfrm>
            <a:off x="1792386" y="5367003"/>
            <a:ext cx="5486101" cy="804758"/>
          </a:xfrm>
        </p:spPr>
        <p:txBody>
          <a:bodyPr/>
          <a:lstStyle>
            <a:lvl1pPr marL="0" indent="0">
              <a:buNone/>
              <a:defRPr sz="1290"/>
            </a:lvl1pPr>
            <a:lvl2pPr marL="421401" indent="0">
              <a:buNone/>
              <a:defRPr sz="1106"/>
            </a:lvl2pPr>
            <a:lvl3pPr marL="842802" indent="0">
              <a:buNone/>
              <a:defRPr sz="922"/>
            </a:lvl3pPr>
            <a:lvl4pPr marL="1264204" indent="0">
              <a:buNone/>
              <a:defRPr sz="830"/>
            </a:lvl4pPr>
            <a:lvl5pPr marL="1685605" indent="0">
              <a:buNone/>
              <a:defRPr sz="830"/>
            </a:lvl5pPr>
            <a:lvl6pPr marL="2107006" indent="0">
              <a:buNone/>
              <a:defRPr sz="830"/>
            </a:lvl6pPr>
            <a:lvl7pPr marL="2528407" indent="0">
              <a:buNone/>
              <a:defRPr sz="830"/>
            </a:lvl7pPr>
            <a:lvl8pPr marL="2949809" indent="0">
              <a:buNone/>
              <a:defRPr sz="830"/>
            </a:lvl8pPr>
            <a:lvl9pPr marL="3371210" indent="0">
              <a:buNone/>
              <a:defRPr sz="830"/>
            </a:lvl9pPr>
          </a:lstStyle>
          <a:p>
            <a:pPr lvl="0"/>
            <a:r>
              <a:rPr lang="en-US"/>
              <a:t>Edit Master text styles</a:t>
            </a:r>
          </a:p>
        </p:txBody>
      </p:sp>
      <p:sp>
        <p:nvSpPr>
          <p:cNvPr id="5" name="Rectangle 10">
            <a:extLst>
              <a:ext uri="{FF2B5EF4-FFF2-40B4-BE49-F238E27FC236}">
                <a16:creationId xmlns:a16="http://schemas.microsoft.com/office/drawing/2014/main" id="{8D9CA794-0F02-4D6C-9946-2FD15ED4412A}"/>
              </a:ext>
            </a:extLst>
          </p:cNvPr>
          <p:cNvSpPr>
            <a:spLocks noGrp="1" noChangeArrowheads="1"/>
          </p:cNvSpPr>
          <p:nvPr>
            <p:ph type="sldNum" sz="quarter" idx="10"/>
          </p:nvPr>
        </p:nvSpPr>
        <p:spPr>
          <a:ln/>
        </p:spPr>
        <p:txBody>
          <a:bodyPr/>
          <a:lstStyle>
            <a:lvl1pPr>
              <a:defRPr/>
            </a:lvl1pPr>
          </a:lstStyle>
          <a:p>
            <a:pPr>
              <a:defRPr/>
            </a:pPr>
            <a:fld id="{2EA84B3F-4BC1-4909-B151-77C1D5844932}" type="slidenum">
              <a:rPr lang="en-US" altLang="en-US"/>
              <a:pPr>
                <a:defRPr/>
              </a:pPr>
              <a:t>‹#›</a:t>
            </a:fld>
            <a:endParaRPr lang="en-US" altLang="en-US" dirty="0"/>
          </a:p>
        </p:txBody>
      </p:sp>
    </p:spTree>
    <p:extLst>
      <p:ext uri="{BB962C8B-B14F-4D97-AF65-F5344CB8AC3E}">
        <p14:creationId xmlns:p14="http://schemas.microsoft.com/office/powerpoint/2010/main" val="1503622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emf"/><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ags" Target="../tags/tag4.xml"/><Relationship Id="rId2" Type="http://schemas.openxmlformats.org/officeDocument/2006/relationships/slideLayout" Target="../slideLayouts/slideLayout16.xml"/><Relationship Id="rId16" Type="http://schemas.openxmlformats.org/officeDocument/2006/relationships/tags" Target="../tags/tag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385C9EE-5DE9-4C84-8103-DC9E859D14A8}"/>
              </a:ext>
            </a:extLst>
          </p:cNvPr>
          <p:cNvSpPr>
            <a:spLocks noChangeArrowheads="1"/>
          </p:cNvSpPr>
          <p:nvPr/>
        </p:nvSpPr>
        <p:spPr bwMode="gray">
          <a:xfrm>
            <a:off x="0" y="0"/>
            <a:ext cx="9144000" cy="6858000"/>
          </a:xfrm>
          <a:prstGeom prst="rect">
            <a:avLst/>
          </a:prstGeom>
          <a:solidFill>
            <a:srgbClr val="FFFFFF"/>
          </a:solidFill>
          <a:ln>
            <a:noFill/>
          </a:ln>
          <a:extLst>
            <a:ext uri="{91240B29-F687-4f45-9708-019B960494DF}">
              <a14:hiddenLine xmlns:a14="http://schemas.microsoft.com/office/drawing/2010/main" xmlns="" w="19050">
                <a:solidFill>
                  <a:srgbClr val="000000"/>
                </a:solidFill>
                <a:miter lim="800000"/>
                <a:headEnd/>
                <a:tailEnd/>
              </a14:hiddenLine>
            </a:ext>
          </a:extLst>
        </p:spPr>
        <p:txBody>
          <a:bodyPr lIns="43135" tIns="43135" rIns="43135" bIns="43135" anchor="ctr"/>
          <a:lstStyle>
            <a:lvl1pPr eaLnBrk="0" hangingPunct="0">
              <a:defRPr sz="1400" b="1">
                <a:solidFill>
                  <a:schemeClr val="tx1"/>
                </a:solidFill>
                <a:latin typeface="Verdana" pitchFamily="34" charset="0"/>
                <a:ea typeface="ＭＳ Ｐゴシック" pitchFamily="34" charset="-128"/>
              </a:defRPr>
            </a:lvl1pPr>
            <a:lvl2pPr marL="742950" indent="-285750" eaLnBrk="0" hangingPunct="0">
              <a:defRPr sz="1400" b="1">
                <a:solidFill>
                  <a:schemeClr val="tx1"/>
                </a:solidFill>
                <a:latin typeface="Verdana" pitchFamily="34" charset="0"/>
                <a:ea typeface="ＭＳ Ｐゴシック" pitchFamily="34" charset="-128"/>
              </a:defRPr>
            </a:lvl2pPr>
            <a:lvl3pPr marL="1143000" indent="-228600" eaLnBrk="0" hangingPunct="0">
              <a:defRPr sz="1400" b="1">
                <a:solidFill>
                  <a:schemeClr val="tx1"/>
                </a:solidFill>
                <a:latin typeface="Verdana" pitchFamily="34" charset="0"/>
                <a:ea typeface="ＭＳ Ｐゴシック" pitchFamily="34" charset="-128"/>
              </a:defRPr>
            </a:lvl3pPr>
            <a:lvl4pPr marL="1600200" indent="-228600" eaLnBrk="0" hangingPunct="0">
              <a:defRPr sz="1400" b="1">
                <a:solidFill>
                  <a:schemeClr val="tx1"/>
                </a:solidFill>
                <a:latin typeface="Verdana" pitchFamily="34" charset="0"/>
                <a:ea typeface="ＭＳ Ｐゴシック" pitchFamily="34" charset="-128"/>
              </a:defRPr>
            </a:lvl4pPr>
            <a:lvl5pPr marL="2057400" indent="-228600" eaLnBrk="0" hangingPunct="0">
              <a:defRPr sz="1400" b="1">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9pPr>
          </a:lstStyle>
          <a:p>
            <a:pPr algn="ctr">
              <a:defRPr/>
            </a:pPr>
            <a:endParaRPr lang="en-US" altLang="en-US" sz="2212" b="0" dirty="0"/>
          </a:p>
        </p:txBody>
      </p:sp>
      <p:sp>
        <p:nvSpPr>
          <p:cNvPr id="1027" name="Line 3">
            <a:extLst>
              <a:ext uri="{FF2B5EF4-FFF2-40B4-BE49-F238E27FC236}">
                <a16:creationId xmlns:a16="http://schemas.microsoft.com/office/drawing/2014/main" id="{3CABA622-D0DC-4049-8FEC-3AFBC122F858}"/>
              </a:ext>
            </a:extLst>
          </p:cNvPr>
          <p:cNvSpPr>
            <a:spLocks noChangeShapeType="1"/>
          </p:cNvSpPr>
          <p:nvPr/>
        </p:nvSpPr>
        <p:spPr bwMode="gray">
          <a:xfrm>
            <a:off x="0" y="949325"/>
            <a:ext cx="9144000" cy="0"/>
          </a:xfrm>
          <a:prstGeom prst="line">
            <a:avLst/>
          </a:prstGeom>
          <a:noFill/>
          <a:ln w="76200">
            <a:solidFill>
              <a:srgbClr val="000066"/>
            </a:solidFill>
            <a:round/>
            <a:headEnd/>
            <a:tailEnd/>
          </a:ln>
          <a:extLst>
            <a:ext uri="{909E8E84-426E-40dd-AFC4-6F175D3DCCD1}">
              <a14:hiddenFill xmlns:a14="http://schemas.microsoft.com/office/drawing/2010/main" xmlns="">
                <a:noFill/>
              </a14:hiddenFill>
            </a:ext>
          </a:extLst>
        </p:spPr>
        <p:txBody>
          <a:bodyPr lIns="43135" tIns="43135" rIns="43135" bIns="43135" anchor="ctr"/>
          <a:lstStyle/>
          <a:p>
            <a:endParaRPr lang="en-US" dirty="0"/>
          </a:p>
        </p:txBody>
      </p:sp>
      <p:sp>
        <p:nvSpPr>
          <p:cNvPr id="1028" name="Rectangle 4">
            <a:extLst>
              <a:ext uri="{FF2B5EF4-FFF2-40B4-BE49-F238E27FC236}">
                <a16:creationId xmlns:a16="http://schemas.microsoft.com/office/drawing/2014/main" id="{D2273258-F5FA-4FBA-B06B-65A729A62346}"/>
              </a:ext>
            </a:extLst>
          </p:cNvPr>
          <p:cNvSpPr>
            <a:spLocks noGrp="1" noChangeArrowheads="1"/>
          </p:cNvSpPr>
          <p:nvPr>
            <p:ph type="body" idx="1"/>
          </p:nvPr>
        </p:nvSpPr>
        <p:spPr bwMode="gray">
          <a:xfrm>
            <a:off x="354013" y="1293813"/>
            <a:ext cx="8440737" cy="5097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6800" tIns="46800" rIns="46800" bIns="46800" numCol="1" anchor="t" anchorCtr="0" compatLnSpc="1">
            <a:prstTxWarp prst="textNoShape">
              <a:avLst/>
            </a:prstTxWarp>
          </a:bodyPr>
          <a:lstStyle/>
          <a:p>
            <a:pPr lvl="0"/>
            <a:r>
              <a:rPr lang="en-US" altLang="en-US" noProof="1"/>
              <a:t>Click to edit master</a:t>
            </a:r>
            <a:r>
              <a:rPr lang="en-CA" altLang="zh-CN"/>
              <a:t> </a:t>
            </a:r>
            <a:r>
              <a:rPr lang="en-CA" altLang="en-US" noProof="1"/>
              <a:t>text styles</a:t>
            </a:r>
            <a:r>
              <a:rPr lang="en-US" altLang="en-US"/>
              <a:t> (only first word capitalized)</a:t>
            </a:r>
            <a:endParaRPr lang="en-US" altLang="en-US" noProof="1"/>
          </a:p>
          <a:p>
            <a:pPr lvl="1"/>
            <a:r>
              <a:rPr lang="en-US" altLang="en-US" noProof="1"/>
              <a:t>Second level</a:t>
            </a:r>
          </a:p>
          <a:p>
            <a:pPr lvl="2"/>
            <a:r>
              <a:rPr lang="en-US" altLang="en-US" noProof="1"/>
              <a:t>Third level</a:t>
            </a:r>
            <a:endParaRPr lang="en-CA" altLang="zh-CN"/>
          </a:p>
          <a:p>
            <a:pPr lvl="3"/>
            <a:r>
              <a:rPr lang="en-CA" altLang="zh-CN"/>
              <a:t>Fourth level</a:t>
            </a:r>
            <a:endParaRPr lang="en-CA" altLang="en-US" noProof="1"/>
          </a:p>
        </p:txBody>
      </p:sp>
      <p:sp>
        <p:nvSpPr>
          <p:cNvPr id="1029" name="Notes" hidden="1">
            <a:extLst>
              <a:ext uri="{FF2B5EF4-FFF2-40B4-BE49-F238E27FC236}">
                <a16:creationId xmlns:a16="http://schemas.microsoft.com/office/drawing/2014/main" id="{98BB4D10-F960-4E3E-BA8F-B96242AF167F}"/>
              </a:ext>
            </a:extLst>
          </p:cNvPr>
          <p:cNvSpPr txBox="1">
            <a:spLocks noChangeArrowheads="1"/>
          </p:cNvSpPr>
          <p:nvPr>
            <p:custDataLst>
              <p:tags r:id="rId16"/>
            </p:custDataLst>
          </p:nvPr>
        </p:nvSpPr>
        <p:spPr bwMode="gray">
          <a:xfrm>
            <a:off x="209550" y="6494463"/>
            <a:ext cx="5772150" cy="14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spAutoFit/>
          </a:bodyPr>
          <a:lstStyle>
            <a:lvl1pPr marL="184150" indent="-184150" defTabSz="881063" eaLnBrk="0" hangingPunct="0">
              <a:defRPr sz="1400" b="1">
                <a:solidFill>
                  <a:schemeClr val="tx1"/>
                </a:solidFill>
                <a:latin typeface="Verdana" pitchFamily="34" charset="0"/>
                <a:ea typeface="ＭＳ Ｐゴシック" pitchFamily="34" charset="-128"/>
              </a:defRPr>
            </a:lvl1pPr>
            <a:lvl2pPr marL="742950" indent="-285750" defTabSz="881063" eaLnBrk="0" hangingPunct="0">
              <a:defRPr sz="1400" b="1">
                <a:solidFill>
                  <a:schemeClr val="tx1"/>
                </a:solidFill>
                <a:latin typeface="Verdana" pitchFamily="34" charset="0"/>
                <a:ea typeface="ＭＳ Ｐゴシック" pitchFamily="34" charset="-128"/>
              </a:defRPr>
            </a:lvl2pPr>
            <a:lvl3pPr marL="1143000" indent="-228600" defTabSz="881063" eaLnBrk="0" hangingPunct="0">
              <a:defRPr sz="1400" b="1">
                <a:solidFill>
                  <a:schemeClr val="tx1"/>
                </a:solidFill>
                <a:latin typeface="Verdana" pitchFamily="34" charset="0"/>
                <a:ea typeface="ＭＳ Ｐゴシック" pitchFamily="34" charset="-128"/>
              </a:defRPr>
            </a:lvl3pPr>
            <a:lvl4pPr marL="1600200" indent="-228600" defTabSz="881063" eaLnBrk="0" hangingPunct="0">
              <a:defRPr sz="1400" b="1">
                <a:solidFill>
                  <a:schemeClr val="tx1"/>
                </a:solidFill>
                <a:latin typeface="Verdana" pitchFamily="34" charset="0"/>
                <a:ea typeface="ＭＳ Ｐゴシック" pitchFamily="34" charset="-128"/>
              </a:defRPr>
            </a:lvl4pPr>
            <a:lvl5pPr marL="2057400" indent="-228600" defTabSz="881063" eaLnBrk="0" hangingPunct="0">
              <a:defRPr sz="1400" b="1">
                <a:solidFill>
                  <a:schemeClr val="tx1"/>
                </a:solidFill>
                <a:latin typeface="Verdana" pitchFamily="34" charset="0"/>
                <a:ea typeface="ＭＳ Ｐゴシック" pitchFamily="34" charset="-128"/>
              </a:defRPr>
            </a:lvl5pPr>
            <a:lvl6pPr marL="25146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6pPr>
            <a:lvl7pPr marL="29718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7pPr>
            <a:lvl8pPr marL="34290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8pPr>
            <a:lvl9pPr marL="38862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9pPr>
          </a:lstStyle>
          <a:p>
            <a:pPr fontAlgn="t">
              <a:defRPr/>
            </a:pPr>
            <a:endParaRPr lang="en-US" sz="922" b="0" noProof="1"/>
          </a:p>
        </p:txBody>
      </p:sp>
      <p:sp>
        <p:nvSpPr>
          <p:cNvPr id="1030" name="Title1">
            <a:extLst>
              <a:ext uri="{FF2B5EF4-FFF2-40B4-BE49-F238E27FC236}">
                <a16:creationId xmlns:a16="http://schemas.microsoft.com/office/drawing/2014/main" id="{47496B4D-B7A9-4C98-A30E-7B8EE57AA6F4}"/>
              </a:ext>
            </a:extLst>
          </p:cNvPr>
          <p:cNvSpPr>
            <a:spLocks noGrp="1" noChangeArrowheads="1"/>
          </p:cNvSpPr>
          <p:nvPr>
            <p:ph type="title"/>
            <p:custDataLst>
              <p:tags r:id="rId17"/>
            </p:custDataLst>
          </p:nvPr>
        </p:nvSpPr>
        <p:spPr bwMode="gray">
          <a:xfrm>
            <a:off x="530225" y="161925"/>
            <a:ext cx="8382000" cy="633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72000" bIns="0" numCol="1" anchor="ctr" anchorCtr="0" compatLnSpc="1">
            <a:prstTxWarp prst="textNoShape">
              <a:avLst/>
            </a:prstTxWarp>
          </a:bodyPr>
          <a:lstStyle/>
          <a:p>
            <a:pPr lvl="0"/>
            <a:r>
              <a:rPr lang="en-US" altLang="en-US"/>
              <a:t>Title (Not in Caps, size 24)</a:t>
            </a:r>
            <a:endParaRPr lang="en-US" altLang="en-US" noProof="1"/>
          </a:p>
        </p:txBody>
      </p:sp>
      <p:sp>
        <p:nvSpPr>
          <p:cNvPr id="1031" name="Text Box 8">
            <a:extLst>
              <a:ext uri="{FF2B5EF4-FFF2-40B4-BE49-F238E27FC236}">
                <a16:creationId xmlns:a16="http://schemas.microsoft.com/office/drawing/2014/main" id="{FFC5BD35-5885-43F6-867B-E8DDA9E16088}"/>
              </a:ext>
            </a:extLst>
          </p:cNvPr>
          <p:cNvSpPr txBox="1">
            <a:spLocks noChangeArrowheads="1"/>
          </p:cNvSpPr>
          <p:nvPr/>
        </p:nvSpPr>
        <p:spPr bwMode="auto">
          <a:xfrm>
            <a:off x="393700" y="6437313"/>
            <a:ext cx="5564188" cy="428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3135" tIns="43135" rIns="43135" bIns="43135">
            <a:spAutoFit/>
          </a:bodyPr>
          <a:lstStyle>
            <a:lvl1pPr eaLnBrk="0" hangingPunct="0">
              <a:defRPr sz="1400" b="1">
                <a:solidFill>
                  <a:schemeClr val="tx1"/>
                </a:solidFill>
                <a:latin typeface="Verdana" pitchFamily="34" charset="0"/>
                <a:ea typeface="ＭＳ Ｐゴシック" pitchFamily="34" charset="-128"/>
              </a:defRPr>
            </a:lvl1pPr>
            <a:lvl2pPr marL="742950" indent="-285750" eaLnBrk="0" hangingPunct="0">
              <a:defRPr sz="1400" b="1">
                <a:solidFill>
                  <a:schemeClr val="tx1"/>
                </a:solidFill>
                <a:latin typeface="Verdana" pitchFamily="34" charset="0"/>
                <a:ea typeface="ＭＳ Ｐゴシック" pitchFamily="34" charset="-128"/>
              </a:defRPr>
            </a:lvl2pPr>
            <a:lvl3pPr marL="1143000" indent="-228600" eaLnBrk="0" hangingPunct="0">
              <a:defRPr sz="1400" b="1">
                <a:solidFill>
                  <a:schemeClr val="tx1"/>
                </a:solidFill>
                <a:latin typeface="Verdana" pitchFamily="34" charset="0"/>
                <a:ea typeface="ＭＳ Ｐゴシック" pitchFamily="34" charset="-128"/>
              </a:defRPr>
            </a:lvl3pPr>
            <a:lvl4pPr marL="1600200" indent="-228600" eaLnBrk="0" hangingPunct="0">
              <a:defRPr sz="1400" b="1">
                <a:solidFill>
                  <a:schemeClr val="tx1"/>
                </a:solidFill>
                <a:latin typeface="Verdana" pitchFamily="34" charset="0"/>
                <a:ea typeface="ＭＳ Ｐゴシック" pitchFamily="34" charset="-128"/>
              </a:defRPr>
            </a:lvl4pPr>
            <a:lvl5pPr marL="2057400" indent="-228600" eaLnBrk="0" hangingPunct="0">
              <a:defRPr sz="1400" b="1">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9pPr>
          </a:lstStyle>
          <a:p>
            <a:pPr>
              <a:spcBef>
                <a:spcPct val="50000"/>
              </a:spcBef>
              <a:defRPr/>
            </a:pPr>
            <a:endParaRPr lang="en-US" sz="2212" b="0" dirty="0"/>
          </a:p>
        </p:txBody>
      </p:sp>
      <p:sp>
        <p:nvSpPr>
          <p:cNvPr id="13322" name="Rectangle 10">
            <a:extLst>
              <a:ext uri="{FF2B5EF4-FFF2-40B4-BE49-F238E27FC236}">
                <a16:creationId xmlns:a16="http://schemas.microsoft.com/office/drawing/2014/main" id="{872658C6-8DA7-460F-A1CA-E212BA64151C}"/>
              </a:ext>
            </a:extLst>
          </p:cNvPr>
          <p:cNvSpPr>
            <a:spLocks noGrp="1" noChangeArrowheads="1"/>
          </p:cNvSpPr>
          <p:nvPr>
            <p:ph type="sldNum" sz="quarter" idx="4"/>
          </p:nvPr>
        </p:nvSpPr>
        <p:spPr bwMode="auto">
          <a:xfrm>
            <a:off x="8693150" y="6484938"/>
            <a:ext cx="390525" cy="303212"/>
          </a:xfrm>
          <a:prstGeom prst="rect">
            <a:avLst/>
          </a:prstGeom>
          <a:noFill/>
          <a:ln>
            <a:noFill/>
          </a:ln>
          <a:effectLst/>
        </p:spPr>
        <p:txBody>
          <a:bodyPr vert="horz" wrap="square" lIns="91440" tIns="45720" rIns="91440" bIns="45720" numCol="1" anchor="ctr" anchorCtr="1" compatLnSpc="1">
            <a:prstTxWarp prst="textNoShape">
              <a:avLst/>
            </a:prstTxWarp>
          </a:bodyPr>
          <a:lstStyle>
            <a:lvl1pPr algn="ctr" eaLnBrk="0" hangingPunct="0">
              <a:lnSpc>
                <a:spcPct val="80000"/>
              </a:lnSpc>
              <a:defRPr sz="922" b="0">
                <a:ea typeface="ＭＳ Ｐゴシック" panose="020B0600070205080204" pitchFamily="34" charset="-128"/>
                <a:cs typeface="Arial" panose="020B0604020202020204" pitchFamily="34" charset="0"/>
              </a:defRPr>
            </a:lvl1pPr>
          </a:lstStyle>
          <a:p>
            <a:pPr>
              <a:defRPr/>
            </a:pPr>
            <a:fld id="{6476F357-D505-4A60-B22F-2543D53B7CC1}" type="slidenum">
              <a:rPr lang="en-US" altLang="en-US"/>
              <a:pPr>
                <a:defRPr/>
              </a:pPr>
              <a:t>‹#›</a:t>
            </a:fld>
            <a:endParaRPr lang="en-US" altLang="en-US" dirty="0"/>
          </a:p>
        </p:txBody>
      </p:sp>
      <p:pic>
        <p:nvPicPr>
          <p:cNvPr id="1033" name="Picture 1" descr="FCC.eps">
            <a:extLst>
              <a:ext uri="{FF2B5EF4-FFF2-40B4-BE49-F238E27FC236}">
                <a16:creationId xmlns:a16="http://schemas.microsoft.com/office/drawing/2014/main" id="{F590FA29-EDDA-4A6A-B3FD-7D55C51DD381}"/>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8275638" y="6407150"/>
            <a:ext cx="431800" cy="30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83"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 id="2147484167" r:id="rId12"/>
    <p:sldLayoutId id="2147484168" r:id="rId13"/>
    <p:sldLayoutId id="2147484169" r:id="rId14"/>
  </p:sldLayoutIdLst>
  <p:hf hdr="0" ftr="0" dt="0"/>
  <p:txStyles>
    <p:titleStyle>
      <a:lvl1pPr algn="l" defTabSz="811213" rtl="0" eaLnBrk="0" fontAlgn="base" hangingPunct="0">
        <a:spcBef>
          <a:spcPct val="0"/>
        </a:spcBef>
        <a:spcAft>
          <a:spcPct val="0"/>
        </a:spcAft>
        <a:defRPr sz="2200">
          <a:solidFill>
            <a:srgbClr val="000066"/>
          </a:solidFill>
          <a:latin typeface="+mj-lt"/>
          <a:ea typeface="MS PGothic" panose="020B0600070205080204" pitchFamily="34" charset="-128"/>
          <a:cs typeface="ＭＳ Ｐゴシック" charset="0"/>
        </a:defRPr>
      </a:lvl1pPr>
      <a:lvl2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2pPr>
      <a:lvl3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3pPr>
      <a:lvl4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4pPr>
      <a:lvl5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5pPr>
      <a:lvl6pPr marL="421401" algn="l" defTabSz="812076" rtl="0" eaLnBrk="1" fontAlgn="base" hangingPunct="1">
        <a:spcBef>
          <a:spcPct val="0"/>
        </a:spcBef>
        <a:spcAft>
          <a:spcPct val="0"/>
        </a:spcAft>
        <a:defRPr sz="2212">
          <a:solidFill>
            <a:srgbClr val="000066"/>
          </a:solidFill>
          <a:latin typeface="Verdana" pitchFamily="34" charset="0"/>
        </a:defRPr>
      </a:lvl6pPr>
      <a:lvl7pPr marL="842802" algn="l" defTabSz="812076" rtl="0" eaLnBrk="1" fontAlgn="base" hangingPunct="1">
        <a:spcBef>
          <a:spcPct val="0"/>
        </a:spcBef>
        <a:spcAft>
          <a:spcPct val="0"/>
        </a:spcAft>
        <a:defRPr sz="2212">
          <a:solidFill>
            <a:srgbClr val="000066"/>
          </a:solidFill>
          <a:latin typeface="Verdana" pitchFamily="34" charset="0"/>
        </a:defRPr>
      </a:lvl7pPr>
      <a:lvl8pPr marL="1264204" algn="l" defTabSz="812076" rtl="0" eaLnBrk="1" fontAlgn="base" hangingPunct="1">
        <a:spcBef>
          <a:spcPct val="0"/>
        </a:spcBef>
        <a:spcAft>
          <a:spcPct val="0"/>
        </a:spcAft>
        <a:defRPr sz="2212">
          <a:solidFill>
            <a:srgbClr val="000066"/>
          </a:solidFill>
          <a:latin typeface="Verdana" pitchFamily="34" charset="0"/>
        </a:defRPr>
      </a:lvl8pPr>
      <a:lvl9pPr marL="1685605" algn="l" defTabSz="812076" rtl="0" eaLnBrk="1" fontAlgn="base" hangingPunct="1">
        <a:spcBef>
          <a:spcPct val="0"/>
        </a:spcBef>
        <a:spcAft>
          <a:spcPct val="0"/>
        </a:spcAft>
        <a:defRPr sz="2212">
          <a:solidFill>
            <a:srgbClr val="000066"/>
          </a:solidFill>
          <a:latin typeface="Verdana" pitchFamily="34" charset="0"/>
        </a:defRPr>
      </a:lvl9pPr>
    </p:titleStyle>
    <p:bodyStyle>
      <a:lvl1pPr marL="209550" indent="-209550" algn="l" defTabSz="903288" rtl="0" eaLnBrk="0" fontAlgn="base" hangingPunct="0">
        <a:spcBef>
          <a:spcPct val="40000"/>
        </a:spcBef>
        <a:spcAft>
          <a:spcPct val="0"/>
        </a:spcAft>
        <a:buClr>
          <a:schemeClr val="tx1"/>
        </a:buClr>
        <a:buFont typeface="Verdana" panose="020B0604030504040204" pitchFamily="34" charset="0"/>
        <a:buChar char="•"/>
        <a:defRPr sz="2200">
          <a:solidFill>
            <a:schemeClr val="tx1"/>
          </a:solidFill>
          <a:latin typeface="+mn-lt"/>
          <a:ea typeface="MS PGothic" panose="020B0600070205080204" pitchFamily="34" charset="-128"/>
          <a:cs typeface="ＭＳ Ｐゴシック" charset="0"/>
        </a:defRPr>
      </a:lvl1pPr>
      <a:lvl2pPr marL="525463" indent="-209550" algn="l" defTabSz="903288" rtl="0" eaLnBrk="0" fontAlgn="base" hangingPunct="0">
        <a:spcBef>
          <a:spcPct val="20000"/>
        </a:spcBef>
        <a:spcAft>
          <a:spcPct val="0"/>
        </a:spcAft>
        <a:buClr>
          <a:schemeClr val="tx1"/>
        </a:buClr>
        <a:buChar char="-"/>
        <a:defRPr>
          <a:solidFill>
            <a:schemeClr val="tx1"/>
          </a:solidFill>
          <a:latin typeface="+mn-lt"/>
          <a:ea typeface="MS PGothic" panose="020B0600070205080204" pitchFamily="34" charset="-128"/>
          <a:cs typeface="ＭＳ Ｐゴシック"/>
        </a:defRPr>
      </a:lvl2pPr>
      <a:lvl3pPr marL="841375" indent="-209550" algn="l" defTabSz="903288" rtl="0" eaLnBrk="0" fontAlgn="base" hangingPunct="0">
        <a:spcBef>
          <a:spcPct val="20000"/>
        </a:spcBef>
        <a:spcAft>
          <a:spcPct val="0"/>
        </a:spcAft>
        <a:buClr>
          <a:schemeClr val="tx1"/>
        </a:buClr>
        <a:buFont typeface="Marlett" pitchFamily="2" charset="2"/>
        <a:buChar char="8"/>
        <a:defRPr>
          <a:solidFill>
            <a:schemeClr val="tx1"/>
          </a:solidFill>
          <a:latin typeface="+mn-lt"/>
          <a:ea typeface="MS PGothic" panose="020B0600070205080204" pitchFamily="34" charset="-128"/>
          <a:cs typeface="ＭＳ Ｐゴシック"/>
        </a:defRPr>
      </a:lvl3pPr>
      <a:lvl4pPr marL="1263650" indent="-209550" algn="l" defTabSz="903288" rtl="0" eaLnBrk="0" fontAlgn="base" hangingPunct="0">
        <a:spcBef>
          <a:spcPct val="20000"/>
        </a:spcBef>
        <a:spcAft>
          <a:spcPct val="0"/>
        </a:spcAft>
        <a:buClr>
          <a:schemeClr val="tx1"/>
        </a:buClr>
        <a:buChar char="-"/>
        <a:defRPr>
          <a:solidFill>
            <a:schemeClr val="tx1"/>
          </a:solidFill>
          <a:latin typeface="+mn-lt"/>
          <a:ea typeface="MS PGothic" panose="020B0600070205080204" pitchFamily="34" charset="-128"/>
          <a:cs typeface="ＭＳ Ｐゴシック"/>
        </a:defRPr>
      </a:lvl4pPr>
      <a:lvl5pPr marL="1987550" indent="-312738" algn="l" defTabSz="903288" rtl="0" eaLnBrk="0" fontAlgn="base" hangingPunct="0">
        <a:spcBef>
          <a:spcPct val="0"/>
        </a:spcBef>
        <a:spcAft>
          <a:spcPct val="0"/>
        </a:spcAft>
        <a:buClr>
          <a:srgbClr val="FFFF66"/>
        </a:buClr>
        <a:buFont typeface="Marlett" pitchFamily="2" charset="2"/>
        <a:buChar char="8"/>
        <a:defRPr sz="2200">
          <a:solidFill>
            <a:schemeClr val="bg1"/>
          </a:solidFill>
          <a:latin typeface="+mn-lt"/>
          <a:ea typeface="MS PGothic" panose="020B0600070205080204" pitchFamily="34" charset="-128"/>
          <a:cs typeface="ＭＳ Ｐゴシック"/>
        </a:defRPr>
      </a:lvl5pPr>
      <a:lvl6pPr marL="2409889"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6pPr>
      <a:lvl7pPr marL="2831290"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7pPr>
      <a:lvl8pPr marL="3252691"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8pPr>
      <a:lvl9pPr marL="3674093"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9pPr>
    </p:bodyStyle>
    <p:otherStyle>
      <a:defPPr>
        <a:defRPr lang="en-US"/>
      </a:defPPr>
      <a:lvl1pPr marL="0" algn="l" defTabSz="842802" rtl="0" eaLnBrk="1" latinLnBrk="0" hangingPunct="1">
        <a:defRPr sz="1659" kern="1200">
          <a:solidFill>
            <a:schemeClr val="tx1"/>
          </a:solidFill>
          <a:latin typeface="+mn-lt"/>
          <a:ea typeface="+mn-ea"/>
          <a:cs typeface="+mn-cs"/>
        </a:defRPr>
      </a:lvl1pPr>
      <a:lvl2pPr marL="421401" algn="l" defTabSz="842802" rtl="0" eaLnBrk="1" latinLnBrk="0" hangingPunct="1">
        <a:defRPr sz="1659" kern="1200">
          <a:solidFill>
            <a:schemeClr val="tx1"/>
          </a:solidFill>
          <a:latin typeface="+mn-lt"/>
          <a:ea typeface="+mn-ea"/>
          <a:cs typeface="+mn-cs"/>
        </a:defRPr>
      </a:lvl2pPr>
      <a:lvl3pPr marL="842802" algn="l" defTabSz="842802" rtl="0" eaLnBrk="1" latinLnBrk="0" hangingPunct="1">
        <a:defRPr sz="1659" kern="1200">
          <a:solidFill>
            <a:schemeClr val="tx1"/>
          </a:solidFill>
          <a:latin typeface="+mn-lt"/>
          <a:ea typeface="+mn-ea"/>
          <a:cs typeface="+mn-cs"/>
        </a:defRPr>
      </a:lvl3pPr>
      <a:lvl4pPr marL="1264204" algn="l" defTabSz="842802" rtl="0" eaLnBrk="1" latinLnBrk="0" hangingPunct="1">
        <a:defRPr sz="1659" kern="1200">
          <a:solidFill>
            <a:schemeClr val="tx1"/>
          </a:solidFill>
          <a:latin typeface="+mn-lt"/>
          <a:ea typeface="+mn-ea"/>
          <a:cs typeface="+mn-cs"/>
        </a:defRPr>
      </a:lvl4pPr>
      <a:lvl5pPr marL="1685605" algn="l" defTabSz="842802" rtl="0" eaLnBrk="1" latinLnBrk="0" hangingPunct="1">
        <a:defRPr sz="1659" kern="1200">
          <a:solidFill>
            <a:schemeClr val="tx1"/>
          </a:solidFill>
          <a:latin typeface="+mn-lt"/>
          <a:ea typeface="+mn-ea"/>
          <a:cs typeface="+mn-cs"/>
        </a:defRPr>
      </a:lvl5pPr>
      <a:lvl6pPr marL="2107006" algn="l" defTabSz="842802" rtl="0" eaLnBrk="1" latinLnBrk="0" hangingPunct="1">
        <a:defRPr sz="1659" kern="1200">
          <a:solidFill>
            <a:schemeClr val="tx1"/>
          </a:solidFill>
          <a:latin typeface="+mn-lt"/>
          <a:ea typeface="+mn-ea"/>
          <a:cs typeface="+mn-cs"/>
        </a:defRPr>
      </a:lvl6pPr>
      <a:lvl7pPr marL="2528407" algn="l" defTabSz="842802" rtl="0" eaLnBrk="1" latinLnBrk="0" hangingPunct="1">
        <a:defRPr sz="1659" kern="1200">
          <a:solidFill>
            <a:schemeClr val="tx1"/>
          </a:solidFill>
          <a:latin typeface="+mn-lt"/>
          <a:ea typeface="+mn-ea"/>
          <a:cs typeface="+mn-cs"/>
        </a:defRPr>
      </a:lvl7pPr>
      <a:lvl8pPr marL="2949809" algn="l" defTabSz="842802" rtl="0" eaLnBrk="1" latinLnBrk="0" hangingPunct="1">
        <a:defRPr sz="1659" kern="1200">
          <a:solidFill>
            <a:schemeClr val="tx1"/>
          </a:solidFill>
          <a:latin typeface="+mn-lt"/>
          <a:ea typeface="+mn-ea"/>
          <a:cs typeface="+mn-cs"/>
        </a:defRPr>
      </a:lvl8pPr>
      <a:lvl9pPr marL="3371210" algn="l" defTabSz="842802" rtl="0" eaLnBrk="1" latinLnBrk="0" hangingPunct="1">
        <a:defRPr sz="165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385C9EE-5DE9-4C84-8103-DC9E859D14A8}"/>
              </a:ext>
            </a:extLst>
          </p:cNvPr>
          <p:cNvSpPr>
            <a:spLocks noChangeArrowheads="1"/>
          </p:cNvSpPr>
          <p:nvPr/>
        </p:nvSpPr>
        <p:spPr bwMode="gray">
          <a:xfrm>
            <a:off x="0" y="0"/>
            <a:ext cx="9144000" cy="6858000"/>
          </a:xfrm>
          <a:prstGeom prst="rect">
            <a:avLst/>
          </a:prstGeom>
          <a:solidFill>
            <a:srgbClr val="FFFFFF"/>
          </a:solidFill>
          <a:ln>
            <a:noFill/>
          </a:ln>
          <a:extLst>
            <a:ext uri="{91240B29-F687-4f45-9708-019B960494DF}">
              <a14:hiddenLine xmlns:a14="http://schemas.microsoft.com/office/drawing/2010/main" xmlns="" w="19050">
                <a:solidFill>
                  <a:srgbClr val="000000"/>
                </a:solidFill>
                <a:miter lim="800000"/>
                <a:headEnd/>
                <a:tailEnd/>
              </a14:hiddenLine>
            </a:ext>
          </a:extLst>
        </p:spPr>
        <p:txBody>
          <a:bodyPr lIns="43135" tIns="43135" rIns="43135" bIns="43135" anchor="ctr"/>
          <a:lstStyle>
            <a:lvl1pPr eaLnBrk="0" hangingPunct="0">
              <a:defRPr sz="1400" b="1">
                <a:solidFill>
                  <a:schemeClr val="tx1"/>
                </a:solidFill>
                <a:latin typeface="Verdana" pitchFamily="34" charset="0"/>
                <a:ea typeface="ＭＳ Ｐゴシック" pitchFamily="34" charset="-128"/>
              </a:defRPr>
            </a:lvl1pPr>
            <a:lvl2pPr marL="742950" indent="-285750" eaLnBrk="0" hangingPunct="0">
              <a:defRPr sz="1400" b="1">
                <a:solidFill>
                  <a:schemeClr val="tx1"/>
                </a:solidFill>
                <a:latin typeface="Verdana" pitchFamily="34" charset="0"/>
                <a:ea typeface="ＭＳ Ｐゴシック" pitchFamily="34" charset="-128"/>
              </a:defRPr>
            </a:lvl2pPr>
            <a:lvl3pPr marL="1143000" indent="-228600" eaLnBrk="0" hangingPunct="0">
              <a:defRPr sz="1400" b="1">
                <a:solidFill>
                  <a:schemeClr val="tx1"/>
                </a:solidFill>
                <a:latin typeface="Verdana" pitchFamily="34" charset="0"/>
                <a:ea typeface="ＭＳ Ｐゴシック" pitchFamily="34" charset="-128"/>
              </a:defRPr>
            </a:lvl3pPr>
            <a:lvl4pPr marL="1600200" indent="-228600" eaLnBrk="0" hangingPunct="0">
              <a:defRPr sz="1400" b="1">
                <a:solidFill>
                  <a:schemeClr val="tx1"/>
                </a:solidFill>
                <a:latin typeface="Verdana" pitchFamily="34" charset="0"/>
                <a:ea typeface="ＭＳ Ｐゴシック" pitchFamily="34" charset="-128"/>
              </a:defRPr>
            </a:lvl4pPr>
            <a:lvl5pPr marL="2057400" indent="-228600" eaLnBrk="0" hangingPunct="0">
              <a:defRPr sz="1400" b="1">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9pPr>
          </a:lstStyle>
          <a:p>
            <a:pPr algn="ctr">
              <a:defRPr/>
            </a:pPr>
            <a:endParaRPr lang="en-US" altLang="en-US" sz="2212" b="0" dirty="0"/>
          </a:p>
        </p:txBody>
      </p:sp>
      <p:sp>
        <p:nvSpPr>
          <p:cNvPr id="2051" name="Line 3">
            <a:extLst>
              <a:ext uri="{FF2B5EF4-FFF2-40B4-BE49-F238E27FC236}">
                <a16:creationId xmlns:a16="http://schemas.microsoft.com/office/drawing/2014/main" id="{2A374C35-1CF2-45F4-8588-F76BA9373F14}"/>
              </a:ext>
            </a:extLst>
          </p:cNvPr>
          <p:cNvSpPr>
            <a:spLocks noChangeShapeType="1"/>
          </p:cNvSpPr>
          <p:nvPr/>
        </p:nvSpPr>
        <p:spPr bwMode="gray">
          <a:xfrm>
            <a:off x="0" y="949325"/>
            <a:ext cx="9144000" cy="0"/>
          </a:xfrm>
          <a:prstGeom prst="line">
            <a:avLst/>
          </a:prstGeom>
          <a:noFill/>
          <a:ln w="76200">
            <a:solidFill>
              <a:srgbClr val="000066"/>
            </a:solidFill>
            <a:round/>
            <a:headEnd/>
            <a:tailEnd/>
          </a:ln>
          <a:extLst>
            <a:ext uri="{909E8E84-426E-40dd-AFC4-6F175D3DCCD1}">
              <a14:hiddenFill xmlns:a14="http://schemas.microsoft.com/office/drawing/2010/main" xmlns="">
                <a:noFill/>
              </a14:hiddenFill>
            </a:ext>
          </a:extLst>
        </p:spPr>
        <p:txBody>
          <a:bodyPr lIns="43135" tIns="43135" rIns="43135" bIns="43135" anchor="ctr"/>
          <a:lstStyle/>
          <a:p>
            <a:endParaRPr lang="en-US" dirty="0"/>
          </a:p>
        </p:txBody>
      </p:sp>
      <p:sp>
        <p:nvSpPr>
          <p:cNvPr id="2052" name="Rectangle 4">
            <a:extLst>
              <a:ext uri="{FF2B5EF4-FFF2-40B4-BE49-F238E27FC236}">
                <a16:creationId xmlns:a16="http://schemas.microsoft.com/office/drawing/2014/main" id="{CF4677E9-F0AC-4980-A3C3-D92D6F45C326}"/>
              </a:ext>
            </a:extLst>
          </p:cNvPr>
          <p:cNvSpPr>
            <a:spLocks noGrp="1" noChangeArrowheads="1"/>
          </p:cNvSpPr>
          <p:nvPr>
            <p:ph type="body" idx="1"/>
          </p:nvPr>
        </p:nvSpPr>
        <p:spPr bwMode="gray">
          <a:xfrm>
            <a:off x="354013" y="1293813"/>
            <a:ext cx="8440737" cy="5097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6800" tIns="46800" rIns="46800" bIns="46800" numCol="1" anchor="t" anchorCtr="0" compatLnSpc="1">
            <a:prstTxWarp prst="textNoShape">
              <a:avLst/>
            </a:prstTxWarp>
          </a:bodyPr>
          <a:lstStyle/>
          <a:p>
            <a:pPr lvl="0"/>
            <a:r>
              <a:rPr lang="en-US" altLang="en-US" noProof="1"/>
              <a:t>Click to edit master</a:t>
            </a:r>
            <a:r>
              <a:rPr lang="en-CA" altLang="zh-CN"/>
              <a:t> </a:t>
            </a:r>
            <a:r>
              <a:rPr lang="en-CA" altLang="en-US" noProof="1"/>
              <a:t>text styles</a:t>
            </a:r>
            <a:r>
              <a:rPr lang="en-US" altLang="en-US"/>
              <a:t> (only first word capitalized)</a:t>
            </a:r>
            <a:endParaRPr lang="en-US" altLang="en-US" noProof="1"/>
          </a:p>
          <a:p>
            <a:pPr lvl="1"/>
            <a:r>
              <a:rPr lang="en-US" altLang="en-US" noProof="1"/>
              <a:t>Second level</a:t>
            </a:r>
          </a:p>
          <a:p>
            <a:pPr lvl="2"/>
            <a:r>
              <a:rPr lang="en-US" altLang="en-US" noProof="1"/>
              <a:t>Third level</a:t>
            </a:r>
            <a:endParaRPr lang="en-CA" altLang="zh-CN"/>
          </a:p>
          <a:p>
            <a:pPr lvl="3"/>
            <a:r>
              <a:rPr lang="en-CA" altLang="zh-CN"/>
              <a:t>Fourth level</a:t>
            </a:r>
            <a:endParaRPr lang="en-CA" altLang="en-US" noProof="1"/>
          </a:p>
        </p:txBody>
      </p:sp>
      <p:sp>
        <p:nvSpPr>
          <p:cNvPr id="1029" name="Notes" hidden="1">
            <a:extLst>
              <a:ext uri="{FF2B5EF4-FFF2-40B4-BE49-F238E27FC236}">
                <a16:creationId xmlns:a16="http://schemas.microsoft.com/office/drawing/2014/main" id="{98BB4D10-F960-4E3E-BA8F-B96242AF167F}"/>
              </a:ext>
            </a:extLst>
          </p:cNvPr>
          <p:cNvSpPr txBox="1">
            <a:spLocks noChangeArrowheads="1"/>
          </p:cNvSpPr>
          <p:nvPr>
            <p:custDataLst>
              <p:tags r:id="rId16"/>
            </p:custDataLst>
          </p:nvPr>
        </p:nvSpPr>
        <p:spPr bwMode="gray">
          <a:xfrm>
            <a:off x="209550" y="6494463"/>
            <a:ext cx="5772150" cy="14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spAutoFit/>
          </a:bodyPr>
          <a:lstStyle>
            <a:lvl1pPr marL="184150" indent="-184150" defTabSz="881063" eaLnBrk="0" hangingPunct="0">
              <a:defRPr sz="1400" b="1">
                <a:solidFill>
                  <a:schemeClr val="tx1"/>
                </a:solidFill>
                <a:latin typeface="Verdana" pitchFamily="34" charset="0"/>
                <a:ea typeface="ＭＳ Ｐゴシック" pitchFamily="34" charset="-128"/>
              </a:defRPr>
            </a:lvl1pPr>
            <a:lvl2pPr marL="742950" indent="-285750" defTabSz="881063" eaLnBrk="0" hangingPunct="0">
              <a:defRPr sz="1400" b="1">
                <a:solidFill>
                  <a:schemeClr val="tx1"/>
                </a:solidFill>
                <a:latin typeface="Verdana" pitchFamily="34" charset="0"/>
                <a:ea typeface="ＭＳ Ｐゴシック" pitchFamily="34" charset="-128"/>
              </a:defRPr>
            </a:lvl2pPr>
            <a:lvl3pPr marL="1143000" indent="-228600" defTabSz="881063" eaLnBrk="0" hangingPunct="0">
              <a:defRPr sz="1400" b="1">
                <a:solidFill>
                  <a:schemeClr val="tx1"/>
                </a:solidFill>
                <a:latin typeface="Verdana" pitchFamily="34" charset="0"/>
                <a:ea typeface="ＭＳ Ｐゴシック" pitchFamily="34" charset="-128"/>
              </a:defRPr>
            </a:lvl3pPr>
            <a:lvl4pPr marL="1600200" indent="-228600" defTabSz="881063" eaLnBrk="0" hangingPunct="0">
              <a:defRPr sz="1400" b="1">
                <a:solidFill>
                  <a:schemeClr val="tx1"/>
                </a:solidFill>
                <a:latin typeface="Verdana" pitchFamily="34" charset="0"/>
                <a:ea typeface="ＭＳ Ｐゴシック" pitchFamily="34" charset="-128"/>
              </a:defRPr>
            </a:lvl4pPr>
            <a:lvl5pPr marL="2057400" indent="-228600" defTabSz="881063" eaLnBrk="0" hangingPunct="0">
              <a:defRPr sz="1400" b="1">
                <a:solidFill>
                  <a:schemeClr val="tx1"/>
                </a:solidFill>
                <a:latin typeface="Verdana" pitchFamily="34" charset="0"/>
                <a:ea typeface="ＭＳ Ｐゴシック" pitchFamily="34" charset="-128"/>
              </a:defRPr>
            </a:lvl5pPr>
            <a:lvl6pPr marL="25146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6pPr>
            <a:lvl7pPr marL="29718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7pPr>
            <a:lvl8pPr marL="34290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8pPr>
            <a:lvl9pPr marL="3886200" indent="-228600" defTabSz="881063" eaLnBrk="0" fontAlgn="base" hangingPunct="0">
              <a:spcBef>
                <a:spcPct val="0"/>
              </a:spcBef>
              <a:spcAft>
                <a:spcPct val="0"/>
              </a:spcAft>
              <a:defRPr sz="1400" b="1">
                <a:solidFill>
                  <a:schemeClr val="tx1"/>
                </a:solidFill>
                <a:latin typeface="Verdana" pitchFamily="34" charset="0"/>
                <a:ea typeface="ＭＳ Ｐゴシック" pitchFamily="34" charset="-128"/>
              </a:defRPr>
            </a:lvl9pPr>
          </a:lstStyle>
          <a:p>
            <a:pPr fontAlgn="t">
              <a:defRPr/>
            </a:pPr>
            <a:endParaRPr lang="en-US" sz="922" b="0" noProof="1"/>
          </a:p>
        </p:txBody>
      </p:sp>
      <p:sp>
        <p:nvSpPr>
          <p:cNvPr id="2054" name="Title1">
            <a:extLst>
              <a:ext uri="{FF2B5EF4-FFF2-40B4-BE49-F238E27FC236}">
                <a16:creationId xmlns:a16="http://schemas.microsoft.com/office/drawing/2014/main" id="{36E98038-CDCC-490F-AFEF-84CE219752A4}"/>
              </a:ext>
            </a:extLst>
          </p:cNvPr>
          <p:cNvSpPr>
            <a:spLocks noGrp="1" noChangeArrowheads="1"/>
          </p:cNvSpPr>
          <p:nvPr>
            <p:ph type="title"/>
            <p:custDataLst>
              <p:tags r:id="rId17"/>
            </p:custDataLst>
          </p:nvPr>
        </p:nvSpPr>
        <p:spPr bwMode="gray">
          <a:xfrm>
            <a:off x="530225" y="161925"/>
            <a:ext cx="8382000" cy="633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72000" bIns="0" numCol="1" anchor="ctr" anchorCtr="0" compatLnSpc="1">
            <a:prstTxWarp prst="textNoShape">
              <a:avLst/>
            </a:prstTxWarp>
          </a:bodyPr>
          <a:lstStyle/>
          <a:p>
            <a:pPr lvl="0"/>
            <a:r>
              <a:rPr lang="en-US" altLang="en-US"/>
              <a:t>Title (Not in Caps, size 24)</a:t>
            </a:r>
            <a:endParaRPr lang="en-US" altLang="en-US" noProof="1"/>
          </a:p>
        </p:txBody>
      </p:sp>
      <p:sp>
        <p:nvSpPr>
          <p:cNvPr id="1031" name="Text Box 8">
            <a:extLst>
              <a:ext uri="{FF2B5EF4-FFF2-40B4-BE49-F238E27FC236}">
                <a16:creationId xmlns:a16="http://schemas.microsoft.com/office/drawing/2014/main" id="{FFC5BD35-5885-43F6-867B-E8DDA9E16088}"/>
              </a:ext>
            </a:extLst>
          </p:cNvPr>
          <p:cNvSpPr txBox="1">
            <a:spLocks noChangeArrowheads="1"/>
          </p:cNvSpPr>
          <p:nvPr/>
        </p:nvSpPr>
        <p:spPr bwMode="auto">
          <a:xfrm>
            <a:off x="393700" y="6437313"/>
            <a:ext cx="5564188" cy="428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3135" tIns="43135" rIns="43135" bIns="43135">
            <a:spAutoFit/>
          </a:bodyPr>
          <a:lstStyle>
            <a:lvl1pPr eaLnBrk="0" hangingPunct="0">
              <a:defRPr sz="1400" b="1">
                <a:solidFill>
                  <a:schemeClr val="tx1"/>
                </a:solidFill>
                <a:latin typeface="Verdana" pitchFamily="34" charset="0"/>
                <a:ea typeface="ＭＳ Ｐゴシック" pitchFamily="34" charset="-128"/>
              </a:defRPr>
            </a:lvl1pPr>
            <a:lvl2pPr marL="742950" indent="-285750" eaLnBrk="0" hangingPunct="0">
              <a:defRPr sz="1400" b="1">
                <a:solidFill>
                  <a:schemeClr val="tx1"/>
                </a:solidFill>
                <a:latin typeface="Verdana" pitchFamily="34" charset="0"/>
                <a:ea typeface="ＭＳ Ｐゴシック" pitchFamily="34" charset="-128"/>
              </a:defRPr>
            </a:lvl2pPr>
            <a:lvl3pPr marL="1143000" indent="-228600" eaLnBrk="0" hangingPunct="0">
              <a:defRPr sz="1400" b="1">
                <a:solidFill>
                  <a:schemeClr val="tx1"/>
                </a:solidFill>
                <a:latin typeface="Verdana" pitchFamily="34" charset="0"/>
                <a:ea typeface="ＭＳ Ｐゴシック" pitchFamily="34" charset="-128"/>
              </a:defRPr>
            </a:lvl3pPr>
            <a:lvl4pPr marL="1600200" indent="-228600" eaLnBrk="0" hangingPunct="0">
              <a:defRPr sz="1400" b="1">
                <a:solidFill>
                  <a:schemeClr val="tx1"/>
                </a:solidFill>
                <a:latin typeface="Verdana" pitchFamily="34" charset="0"/>
                <a:ea typeface="ＭＳ Ｐゴシック" pitchFamily="34" charset="-128"/>
              </a:defRPr>
            </a:lvl4pPr>
            <a:lvl5pPr marL="2057400" indent="-228600" eaLnBrk="0" hangingPunct="0">
              <a:defRPr sz="1400" b="1">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Verdana" pitchFamily="34" charset="0"/>
                <a:ea typeface="ＭＳ Ｐゴシック" pitchFamily="34" charset="-128"/>
              </a:defRPr>
            </a:lvl9pPr>
          </a:lstStyle>
          <a:p>
            <a:pPr>
              <a:spcBef>
                <a:spcPct val="50000"/>
              </a:spcBef>
              <a:defRPr/>
            </a:pPr>
            <a:endParaRPr lang="en-US" sz="2212" b="0" dirty="0"/>
          </a:p>
        </p:txBody>
      </p:sp>
      <p:sp>
        <p:nvSpPr>
          <p:cNvPr id="13322" name="Rectangle 10">
            <a:extLst>
              <a:ext uri="{FF2B5EF4-FFF2-40B4-BE49-F238E27FC236}">
                <a16:creationId xmlns:a16="http://schemas.microsoft.com/office/drawing/2014/main" id="{872658C6-8DA7-460F-A1CA-E212BA64151C}"/>
              </a:ext>
            </a:extLst>
          </p:cNvPr>
          <p:cNvSpPr>
            <a:spLocks noGrp="1" noChangeArrowheads="1"/>
          </p:cNvSpPr>
          <p:nvPr>
            <p:ph type="sldNum" sz="quarter" idx="4"/>
          </p:nvPr>
        </p:nvSpPr>
        <p:spPr bwMode="auto">
          <a:xfrm>
            <a:off x="8693150" y="6484938"/>
            <a:ext cx="390525" cy="303212"/>
          </a:xfrm>
          <a:prstGeom prst="rect">
            <a:avLst/>
          </a:prstGeom>
          <a:noFill/>
          <a:ln>
            <a:noFill/>
          </a:ln>
          <a:effectLst/>
        </p:spPr>
        <p:txBody>
          <a:bodyPr vert="horz" wrap="square" lIns="91440" tIns="45720" rIns="91440" bIns="45720" numCol="1" anchor="ctr" anchorCtr="1" compatLnSpc="1">
            <a:prstTxWarp prst="textNoShape">
              <a:avLst/>
            </a:prstTxWarp>
          </a:bodyPr>
          <a:lstStyle>
            <a:lvl1pPr algn="ctr" eaLnBrk="0" hangingPunct="0">
              <a:lnSpc>
                <a:spcPct val="80000"/>
              </a:lnSpc>
              <a:defRPr sz="922" b="0">
                <a:ea typeface="ＭＳ Ｐゴシック" panose="020B0600070205080204" pitchFamily="34" charset="-128"/>
                <a:cs typeface="Arial" panose="020B0604020202020204" pitchFamily="34" charset="0"/>
              </a:defRPr>
            </a:lvl1pPr>
          </a:lstStyle>
          <a:p>
            <a:pPr>
              <a:defRPr/>
            </a:pPr>
            <a:fld id="{AF2F1F4B-9AF5-4FF5-B43D-8D8F42ED8593}" type="slidenum">
              <a:rPr lang="en-US" altLang="en-US"/>
              <a:pPr>
                <a:defRPr/>
              </a:pPr>
              <a:t>‹#›</a:t>
            </a:fld>
            <a:endParaRPr lang="en-US" altLang="en-US" dirty="0"/>
          </a:p>
        </p:txBody>
      </p:sp>
      <p:pic>
        <p:nvPicPr>
          <p:cNvPr id="2057" name="Picture 1" descr="FCC.eps">
            <a:extLst>
              <a:ext uri="{FF2B5EF4-FFF2-40B4-BE49-F238E27FC236}">
                <a16:creationId xmlns:a16="http://schemas.microsoft.com/office/drawing/2014/main" id="{CBA6F7AC-2E80-4A28-8A11-45A6BD8607BE}"/>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8275638" y="6407150"/>
            <a:ext cx="431800" cy="30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84" r:id="rId1"/>
    <p:sldLayoutId id="2147484170" r:id="rId2"/>
    <p:sldLayoutId id="2147484171" r:id="rId3"/>
    <p:sldLayoutId id="2147484172" r:id="rId4"/>
    <p:sldLayoutId id="2147484173" r:id="rId5"/>
    <p:sldLayoutId id="2147484174" r:id="rId6"/>
    <p:sldLayoutId id="2147484175" r:id="rId7"/>
    <p:sldLayoutId id="2147484176" r:id="rId8"/>
    <p:sldLayoutId id="2147484177" r:id="rId9"/>
    <p:sldLayoutId id="2147484178" r:id="rId10"/>
    <p:sldLayoutId id="2147484179" r:id="rId11"/>
    <p:sldLayoutId id="2147484180" r:id="rId12"/>
    <p:sldLayoutId id="2147484181" r:id="rId13"/>
    <p:sldLayoutId id="2147484182" r:id="rId14"/>
  </p:sldLayoutIdLst>
  <p:hf hdr="0" ftr="0" dt="0"/>
  <p:txStyles>
    <p:titleStyle>
      <a:lvl1pPr algn="l" defTabSz="811213" rtl="0" eaLnBrk="0" fontAlgn="base" hangingPunct="0">
        <a:spcBef>
          <a:spcPct val="0"/>
        </a:spcBef>
        <a:spcAft>
          <a:spcPct val="0"/>
        </a:spcAft>
        <a:defRPr sz="2200">
          <a:solidFill>
            <a:srgbClr val="000066"/>
          </a:solidFill>
          <a:latin typeface="+mj-lt"/>
          <a:ea typeface="MS PGothic" panose="020B0600070205080204" pitchFamily="34" charset="-128"/>
          <a:cs typeface="ＭＳ Ｐゴシック" charset="0"/>
        </a:defRPr>
      </a:lvl1pPr>
      <a:lvl2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2pPr>
      <a:lvl3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3pPr>
      <a:lvl4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4pPr>
      <a:lvl5pPr algn="l" defTabSz="811213" rtl="0" eaLnBrk="0" fontAlgn="base" hangingPunct="0">
        <a:spcBef>
          <a:spcPct val="0"/>
        </a:spcBef>
        <a:spcAft>
          <a:spcPct val="0"/>
        </a:spcAft>
        <a:defRPr sz="2200">
          <a:solidFill>
            <a:srgbClr val="000066"/>
          </a:solidFill>
          <a:latin typeface="Verdana" pitchFamily="34" charset="0"/>
          <a:ea typeface="MS PGothic" panose="020B0600070205080204" pitchFamily="34" charset="-128"/>
          <a:cs typeface="ＭＳ Ｐゴシック" charset="0"/>
        </a:defRPr>
      </a:lvl5pPr>
      <a:lvl6pPr marL="421401" algn="l" defTabSz="812076" rtl="0" eaLnBrk="1" fontAlgn="base" hangingPunct="1">
        <a:spcBef>
          <a:spcPct val="0"/>
        </a:spcBef>
        <a:spcAft>
          <a:spcPct val="0"/>
        </a:spcAft>
        <a:defRPr sz="2212">
          <a:solidFill>
            <a:srgbClr val="000066"/>
          </a:solidFill>
          <a:latin typeface="Verdana" pitchFamily="34" charset="0"/>
        </a:defRPr>
      </a:lvl6pPr>
      <a:lvl7pPr marL="842802" algn="l" defTabSz="812076" rtl="0" eaLnBrk="1" fontAlgn="base" hangingPunct="1">
        <a:spcBef>
          <a:spcPct val="0"/>
        </a:spcBef>
        <a:spcAft>
          <a:spcPct val="0"/>
        </a:spcAft>
        <a:defRPr sz="2212">
          <a:solidFill>
            <a:srgbClr val="000066"/>
          </a:solidFill>
          <a:latin typeface="Verdana" pitchFamily="34" charset="0"/>
        </a:defRPr>
      </a:lvl7pPr>
      <a:lvl8pPr marL="1264204" algn="l" defTabSz="812076" rtl="0" eaLnBrk="1" fontAlgn="base" hangingPunct="1">
        <a:spcBef>
          <a:spcPct val="0"/>
        </a:spcBef>
        <a:spcAft>
          <a:spcPct val="0"/>
        </a:spcAft>
        <a:defRPr sz="2212">
          <a:solidFill>
            <a:srgbClr val="000066"/>
          </a:solidFill>
          <a:latin typeface="Verdana" pitchFamily="34" charset="0"/>
        </a:defRPr>
      </a:lvl8pPr>
      <a:lvl9pPr marL="1685605" algn="l" defTabSz="812076" rtl="0" eaLnBrk="1" fontAlgn="base" hangingPunct="1">
        <a:spcBef>
          <a:spcPct val="0"/>
        </a:spcBef>
        <a:spcAft>
          <a:spcPct val="0"/>
        </a:spcAft>
        <a:defRPr sz="2212">
          <a:solidFill>
            <a:srgbClr val="000066"/>
          </a:solidFill>
          <a:latin typeface="Verdana" pitchFamily="34" charset="0"/>
        </a:defRPr>
      </a:lvl9pPr>
    </p:titleStyle>
    <p:bodyStyle>
      <a:lvl1pPr marL="209550" indent="-209550" algn="l" defTabSz="903288" rtl="0" eaLnBrk="0" fontAlgn="base" hangingPunct="0">
        <a:spcBef>
          <a:spcPct val="40000"/>
        </a:spcBef>
        <a:spcAft>
          <a:spcPct val="0"/>
        </a:spcAft>
        <a:buClr>
          <a:schemeClr val="tx1"/>
        </a:buClr>
        <a:buFont typeface="Verdana" panose="020B0604030504040204" pitchFamily="34" charset="0"/>
        <a:buChar char="•"/>
        <a:defRPr sz="2200">
          <a:solidFill>
            <a:schemeClr val="tx1"/>
          </a:solidFill>
          <a:latin typeface="+mn-lt"/>
          <a:ea typeface="MS PGothic" panose="020B0600070205080204" pitchFamily="34" charset="-128"/>
          <a:cs typeface="ＭＳ Ｐゴシック" charset="0"/>
        </a:defRPr>
      </a:lvl1pPr>
      <a:lvl2pPr marL="525463" indent="-209550" algn="l" defTabSz="903288" rtl="0" eaLnBrk="0" fontAlgn="base" hangingPunct="0">
        <a:spcBef>
          <a:spcPct val="20000"/>
        </a:spcBef>
        <a:spcAft>
          <a:spcPct val="0"/>
        </a:spcAft>
        <a:buClr>
          <a:schemeClr val="tx1"/>
        </a:buClr>
        <a:buChar char="-"/>
        <a:defRPr>
          <a:solidFill>
            <a:schemeClr val="tx1"/>
          </a:solidFill>
          <a:latin typeface="+mn-lt"/>
          <a:ea typeface="MS PGothic" panose="020B0600070205080204" pitchFamily="34" charset="-128"/>
          <a:cs typeface="ＭＳ Ｐゴシック"/>
        </a:defRPr>
      </a:lvl2pPr>
      <a:lvl3pPr marL="841375" indent="-209550" algn="l" defTabSz="903288" rtl="0" eaLnBrk="0" fontAlgn="base" hangingPunct="0">
        <a:spcBef>
          <a:spcPct val="20000"/>
        </a:spcBef>
        <a:spcAft>
          <a:spcPct val="0"/>
        </a:spcAft>
        <a:buClr>
          <a:schemeClr val="tx1"/>
        </a:buClr>
        <a:buFont typeface="Marlett" pitchFamily="2" charset="2"/>
        <a:buChar char="8"/>
        <a:defRPr>
          <a:solidFill>
            <a:schemeClr val="tx1"/>
          </a:solidFill>
          <a:latin typeface="+mn-lt"/>
          <a:ea typeface="MS PGothic" panose="020B0600070205080204" pitchFamily="34" charset="-128"/>
          <a:cs typeface="ＭＳ Ｐゴシック"/>
        </a:defRPr>
      </a:lvl3pPr>
      <a:lvl4pPr marL="1263650" indent="-209550" algn="l" defTabSz="903288" rtl="0" eaLnBrk="0" fontAlgn="base" hangingPunct="0">
        <a:spcBef>
          <a:spcPct val="20000"/>
        </a:spcBef>
        <a:spcAft>
          <a:spcPct val="0"/>
        </a:spcAft>
        <a:buClr>
          <a:schemeClr val="tx1"/>
        </a:buClr>
        <a:buChar char="-"/>
        <a:defRPr>
          <a:solidFill>
            <a:schemeClr val="tx1"/>
          </a:solidFill>
          <a:latin typeface="+mn-lt"/>
          <a:ea typeface="MS PGothic" panose="020B0600070205080204" pitchFamily="34" charset="-128"/>
          <a:cs typeface="ＭＳ Ｐゴシック"/>
        </a:defRPr>
      </a:lvl4pPr>
      <a:lvl5pPr marL="1987550" indent="-312738" algn="l" defTabSz="903288" rtl="0" eaLnBrk="0" fontAlgn="base" hangingPunct="0">
        <a:spcBef>
          <a:spcPct val="0"/>
        </a:spcBef>
        <a:spcAft>
          <a:spcPct val="0"/>
        </a:spcAft>
        <a:buClr>
          <a:srgbClr val="FFFF66"/>
        </a:buClr>
        <a:buFont typeface="Marlett" pitchFamily="2" charset="2"/>
        <a:buChar char="8"/>
        <a:defRPr sz="2200">
          <a:solidFill>
            <a:schemeClr val="bg1"/>
          </a:solidFill>
          <a:latin typeface="+mn-lt"/>
          <a:ea typeface="MS PGothic" panose="020B0600070205080204" pitchFamily="34" charset="-128"/>
          <a:cs typeface="ＭＳ Ｐゴシック"/>
        </a:defRPr>
      </a:lvl5pPr>
      <a:lvl6pPr marL="2409889"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6pPr>
      <a:lvl7pPr marL="2831290"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7pPr>
      <a:lvl8pPr marL="3252691"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8pPr>
      <a:lvl9pPr marL="3674093" indent="-313125" algn="l" defTabSz="904257" rtl="0" eaLnBrk="1" fontAlgn="base" hangingPunct="1">
        <a:spcBef>
          <a:spcPct val="0"/>
        </a:spcBef>
        <a:spcAft>
          <a:spcPct val="0"/>
        </a:spcAft>
        <a:buClr>
          <a:srgbClr val="FFFF66"/>
        </a:buClr>
        <a:buFont typeface="Marlett" pitchFamily="2" charset="2"/>
        <a:buChar char="8"/>
        <a:defRPr sz="2212">
          <a:solidFill>
            <a:schemeClr val="bg1"/>
          </a:solidFill>
          <a:latin typeface="+mn-lt"/>
        </a:defRPr>
      </a:lvl9pPr>
    </p:bodyStyle>
    <p:otherStyle>
      <a:defPPr>
        <a:defRPr lang="en-US"/>
      </a:defPPr>
      <a:lvl1pPr marL="0" algn="l" defTabSz="842802" rtl="0" eaLnBrk="1" latinLnBrk="0" hangingPunct="1">
        <a:defRPr sz="1659" kern="1200">
          <a:solidFill>
            <a:schemeClr val="tx1"/>
          </a:solidFill>
          <a:latin typeface="+mn-lt"/>
          <a:ea typeface="+mn-ea"/>
          <a:cs typeface="+mn-cs"/>
        </a:defRPr>
      </a:lvl1pPr>
      <a:lvl2pPr marL="421401" algn="l" defTabSz="842802" rtl="0" eaLnBrk="1" latinLnBrk="0" hangingPunct="1">
        <a:defRPr sz="1659" kern="1200">
          <a:solidFill>
            <a:schemeClr val="tx1"/>
          </a:solidFill>
          <a:latin typeface="+mn-lt"/>
          <a:ea typeface="+mn-ea"/>
          <a:cs typeface="+mn-cs"/>
        </a:defRPr>
      </a:lvl2pPr>
      <a:lvl3pPr marL="842802" algn="l" defTabSz="842802" rtl="0" eaLnBrk="1" latinLnBrk="0" hangingPunct="1">
        <a:defRPr sz="1659" kern="1200">
          <a:solidFill>
            <a:schemeClr val="tx1"/>
          </a:solidFill>
          <a:latin typeface="+mn-lt"/>
          <a:ea typeface="+mn-ea"/>
          <a:cs typeface="+mn-cs"/>
        </a:defRPr>
      </a:lvl3pPr>
      <a:lvl4pPr marL="1264204" algn="l" defTabSz="842802" rtl="0" eaLnBrk="1" latinLnBrk="0" hangingPunct="1">
        <a:defRPr sz="1659" kern="1200">
          <a:solidFill>
            <a:schemeClr val="tx1"/>
          </a:solidFill>
          <a:latin typeface="+mn-lt"/>
          <a:ea typeface="+mn-ea"/>
          <a:cs typeface="+mn-cs"/>
        </a:defRPr>
      </a:lvl4pPr>
      <a:lvl5pPr marL="1685605" algn="l" defTabSz="842802" rtl="0" eaLnBrk="1" latinLnBrk="0" hangingPunct="1">
        <a:defRPr sz="1659" kern="1200">
          <a:solidFill>
            <a:schemeClr val="tx1"/>
          </a:solidFill>
          <a:latin typeface="+mn-lt"/>
          <a:ea typeface="+mn-ea"/>
          <a:cs typeface="+mn-cs"/>
        </a:defRPr>
      </a:lvl5pPr>
      <a:lvl6pPr marL="2107006" algn="l" defTabSz="842802" rtl="0" eaLnBrk="1" latinLnBrk="0" hangingPunct="1">
        <a:defRPr sz="1659" kern="1200">
          <a:solidFill>
            <a:schemeClr val="tx1"/>
          </a:solidFill>
          <a:latin typeface="+mn-lt"/>
          <a:ea typeface="+mn-ea"/>
          <a:cs typeface="+mn-cs"/>
        </a:defRPr>
      </a:lvl6pPr>
      <a:lvl7pPr marL="2528407" algn="l" defTabSz="842802" rtl="0" eaLnBrk="1" latinLnBrk="0" hangingPunct="1">
        <a:defRPr sz="1659" kern="1200">
          <a:solidFill>
            <a:schemeClr val="tx1"/>
          </a:solidFill>
          <a:latin typeface="+mn-lt"/>
          <a:ea typeface="+mn-ea"/>
          <a:cs typeface="+mn-cs"/>
        </a:defRPr>
      </a:lvl7pPr>
      <a:lvl8pPr marL="2949809" algn="l" defTabSz="842802" rtl="0" eaLnBrk="1" latinLnBrk="0" hangingPunct="1">
        <a:defRPr sz="1659" kern="1200">
          <a:solidFill>
            <a:schemeClr val="tx1"/>
          </a:solidFill>
          <a:latin typeface="+mn-lt"/>
          <a:ea typeface="+mn-ea"/>
          <a:cs typeface="+mn-cs"/>
        </a:defRPr>
      </a:lvl8pPr>
      <a:lvl9pPr marL="3371210" algn="l" defTabSz="842802" rtl="0" eaLnBrk="1" latinLnBrk="0" hangingPunct="1">
        <a:defRPr sz="165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hyperlink" Target="https://www.fcc.gov/sites/default/files/nnctf_tribal_broadband_report.pdf" TargetMode="Externa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sayuri.rajapakse@fcc.gov"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mailto:native@fcc.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fcc.gov/ecf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7229059F-EBC3-497A-9FD3-685D00E5E938}"/>
              </a:ext>
            </a:extLst>
          </p:cNvPr>
          <p:cNvSpPr>
            <a:spLocks noGrp="1" noChangeArrowheads="1"/>
          </p:cNvSpPr>
          <p:nvPr>
            <p:ph type="ctrTitle" sz="quarter"/>
          </p:nvPr>
        </p:nvSpPr>
        <p:spPr>
          <a:xfrm>
            <a:off x="1262063" y="2163719"/>
            <a:ext cx="8380412" cy="458831"/>
          </a:xfrm>
          <a:ln/>
          <a:extLst>
            <a:ext uri="{91240B29-F687-4f45-9708-019B960494DF}">
              <a14:hiddenLine xmlns:a14="http://schemas.microsoft.com/office/drawing/2010/main" xmlns="" w="9525" algn="ctr">
                <a:solidFill>
                  <a:srgbClr val="000000"/>
                </a:solidFill>
                <a:miter lim="800000"/>
                <a:headEnd/>
                <a:tailEnd/>
              </a14:hiddenLine>
            </a:ext>
          </a:extLst>
        </p:spPr>
        <p:txBody>
          <a:bodyPr/>
          <a:lstStyle/>
          <a:p>
            <a:pPr algn="ctr"/>
            <a:r>
              <a:rPr lang="en-US" altLang="en-US" sz="2400" b="1" dirty="0"/>
              <a:t>FCC Overview</a:t>
            </a:r>
          </a:p>
        </p:txBody>
      </p:sp>
      <p:sp>
        <p:nvSpPr>
          <p:cNvPr id="3" name="Subtitle 2">
            <a:extLst>
              <a:ext uri="{FF2B5EF4-FFF2-40B4-BE49-F238E27FC236}">
                <a16:creationId xmlns:a16="http://schemas.microsoft.com/office/drawing/2014/main" id="{7A03599E-8C26-4DFA-B4DC-E46E6D3B3F47}"/>
              </a:ext>
            </a:extLst>
          </p:cNvPr>
          <p:cNvSpPr>
            <a:spLocks noGrp="1"/>
          </p:cNvSpPr>
          <p:nvPr>
            <p:ph type="subTitle" sz="quarter" idx="1"/>
          </p:nvPr>
        </p:nvSpPr>
        <p:spPr>
          <a:xfrm>
            <a:off x="3322638" y="3201988"/>
            <a:ext cx="3803650" cy="1646237"/>
          </a:xfrm>
        </p:spPr>
        <p:txBody>
          <a:bodyPr rtlCol="0">
            <a:normAutofit/>
          </a:bodyPr>
          <a:lstStyle/>
          <a:p>
            <a:pPr algn="ctr" fontAlgn="auto">
              <a:spcAft>
                <a:spcPts val="0"/>
              </a:spcAft>
              <a:defRPr/>
            </a:pPr>
            <a:r>
              <a:rPr lang="en-US" sz="1500" dirty="0"/>
              <a:t>Indigenous Connectivity Summit Training</a:t>
            </a:r>
          </a:p>
          <a:p>
            <a:pPr algn="ctr" fontAlgn="auto">
              <a:spcAft>
                <a:spcPts val="0"/>
              </a:spcAft>
              <a:defRPr/>
            </a:pPr>
            <a:endParaRPr lang="en-US" sz="1500" dirty="0"/>
          </a:p>
          <a:p>
            <a:pPr algn="ctr" fontAlgn="auto">
              <a:spcAft>
                <a:spcPts val="0"/>
              </a:spcAft>
              <a:defRPr/>
            </a:pPr>
            <a:r>
              <a:rPr lang="en-US" sz="1500" dirty="0"/>
              <a:t>September 29,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89979-E80C-4A79-95E7-949CC044072B}"/>
              </a:ext>
            </a:extLst>
          </p:cNvPr>
          <p:cNvSpPr>
            <a:spLocks noGrp="1"/>
          </p:cNvSpPr>
          <p:nvPr>
            <p:ph type="title"/>
          </p:nvPr>
        </p:nvSpPr>
        <p:spPr/>
        <p:txBody>
          <a:bodyPr/>
          <a:lstStyle/>
          <a:p>
            <a:pPr algn="ctr"/>
            <a:r>
              <a:rPr lang="en-US" sz="2800" b="1" dirty="0"/>
              <a:t>USF BASICS</a:t>
            </a:r>
          </a:p>
        </p:txBody>
      </p:sp>
      <p:sp>
        <p:nvSpPr>
          <p:cNvPr id="3" name="Content Placeholder 2">
            <a:extLst>
              <a:ext uri="{FF2B5EF4-FFF2-40B4-BE49-F238E27FC236}">
                <a16:creationId xmlns:a16="http://schemas.microsoft.com/office/drawing/2014/main" id="{F9643290-1CF9-4D84-8DBD-6595CAFD3D5D}"/>
              </a:ext>
            </a:extLst>
          </p:cNvPr>
          <p:cNvSpPr>
            <a:spLocks noGrp="1"/>
          </p:cNvSpPr>
          <p:nvPr>
            <p:ph sz="half" idx="1"/>
          </p:nvPr>
        </p:nvSpPr>
        <p:spPr>
          <a:xfrm>
            <a:off x="353702" y="1204447"/>
            <a:ext cx="4148901" cy="5097775"/>
          </a:xfrm>
        </p:spPr>
        <p:txBody>
          <a:bodyPr/>
          <a:lstStyle/>
          <a:p>
            <a:pPr marL="347472" indent="-347472">
              <a:spcBef>
                <a:spcPts val="0"/>
              </a:spcBef>
              <a:spcAft>
                <a:spcPts val="1200"/>
              </a:spcAft>
            </a:pPr>
            <a:r>
              <a:rPr lang="en-US" sz="2000" dirty="0">
                <a:solidFill>
                  <a:srgbClr val="000E21"/>
                </a:solidFill>
                <a:ea typeface="Verdana" panose="020B0604030504040204" pitchFamily="34" charset="0"/>
                <a:cs typeface="Verdana" panose="020B0604030504040204" pitchFamily="34" charset="0"/>
              </a:rPr>
              <a:t>“Universal service” – the availability of affordable, reliable telecommunications service nationwide – is a fundamental goal of federal telecom law</a:t>
            </a:r>
          </a:p>
          <a:p>
            <a:pPr marL="347472" indent="-347472">
              <a:spcBef>
                <a:spcPts val="0"/>
              </a:spcBef>
              <a:spcAft>
                <a:spcPts val="1200"/>
              </a:spcAft>
            </a:pPr>
            <a:r>
              <a:rPr lang="en-US" sz="2000" dirty="0">
                <a:solidFill>
                  <a:srgbClr val="000E21"/>
                </a:solidFill>
                <a:ea typeface="Verdana" panose="020B0604030504040204" pitchFamily="34" charset="0"/>
                <a:cs typeface="Verdana" panose="020B0604030504040204" pitchFamily="34" charset="0"/>
              </a:rPr>
              <a:t>USF established in 1997 to subsidize telecom services for low-income consumers, rural health care providers, schools and libraries, and consumers in high-cost areas</a:t>
            </a:r>
          </a:p>
          <a:p>
            <a:pPr marL="347472" indent="-347472">
              <a:spcBef>
                <a:spcPts val="0"/>
              </a:spcBef>
              <a:spcAft>
                <a:spcPts val="1200"/>
              </a:spcAft>
            </a:pPr>
            <a:r>
              <a:rPr lang="en-US" sz="2000" dirty="0">
                <a:solidFill>
                  <a:srgbClr val="000E21"/>
                </a:solidFill>
                <a:ea typeface="Verdana" panose="020B0604030504040204" pitchFamily="34" charset="0"/>
                <a:cs typeface="Verdana" panose="020B0604030504040204" pitchFamily="34" charset="0"/>
              </a:rPr>
              <a:t>Congressional authority in section 254(b) of the Communications Act</a:t>
            </a:r>
          </a:p>
          <a:p>
            <a:endParaRPr lang="en-US" dirty="0"/>
          </a:p>
        </p:txBody>
      </p:sp>
      <p:pic>
        <p:nvPicPr>
          <p:cNvPr id="12" name="Picture 11">
            <a:extLst>
              <a:ext uri="{FF2B5EF4-FFF2-40B4-BE49-F238E27FC236}">
                <a16:creationId xmlns:a16="http://schemas.microsoft.com/office/drawing/2014/main" id="{1C001808-A2FC-4F89-8755-83E580C8613A}"/>
              </a:ext>
            </a:extLst>
          </p:cNvPr>
          <p:cNvPicPr>
            <a:picLocks noChangeAspect="1"/>
          </p:cNvPicPr>
          <p:nvPr/>
        </p:nvPicPr>
        <p:blipFill>
          <a:blip r:embed="rId3"/>
          <a:stretch>
            <a:fillRect/>
          </a:stretch>
        </p:blipFill>
        <p:spPr>
          <a:xfrm>
            <a:off x="4641399" y="1293466"/>
            <a:ext cx="3906179" cy="4715996"/>
          </a:xfrm>
          <a:prstGeom prst="rect">
            <a:avLst/>
          </a:prstGeom>
        </p:spPr>
      </p:pic>
      <p:sp>
        <p:nvSpPr>
          <p:cNvPr id="4" name="Slide Number Placeholder 3">
            <a:extLst>
              <a:ext uri="{FF2B5EF4-FFF2-40B4-BE49-F238E27FC236}">
                <a16:creationId xmlns:a16="http://schemas.microsoft.com/office/drawing/2014/main" id="{1872697E-A059-4EBA-B529-317CCD3744A5}"/>
              </a:ext>
            </a:extLst>
          </p:cNvPr>
          <p:cNvSpPr>
            <a:spLocks noGrp="1"/>
          </p:cNvSpPr>
          <p:nvPr>
            <p:ph type="sldNum" sz="quarter" idx="10"/>
          </p:nvPr>
        </p:nvSpPr>
        <p:spPr/>
        <p:txBody>
          <a:bodyPr/>
          <a:lstStyle/>
          <a:p>
            <a:pPr>
              <a:defRPr/>
            </a:pPr>
            <a:fld id="{89683757-3762-429D-85F0-B6A56DF59302}" type="slidenum">
              <a:rPr lang="en-US" altLang="en-US" smtClean="0"/>
              <a:pPr>
                <a:defRPr/>
              </a:pPr>
              <a:t>10</a:t>
            </a:fld>
            <a:endParaRPr lang="en-US" altLang="en-US" dirty="0"/>
          </a:p>
        </p:txBody>
      </p:sp>
    </p:spTree>
    <p:extLst>
      <p:ext uri="{BB962C8B-B14F-4D97-AF65-F5344CB8AC3E}">
        <p14:creationId xmlns:p14="http://schemas.microsoft.com/office/powerpoint/2010/main" val="26698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0C934-487E-451A-91B5-AE44ED3A07A8}"/>
              </a:ext>
            </a:extLst>
          </p:cNvPr>
          <p:cNvSpPr>
            <a:spLocks noGrp="1"/>
          </p:cNvSpPr>
          <p:nvPr>
            <p:ph type="ctrTitle"/>
          </p:nvPr>
        </p:nvSpPr>
        <p:spPr/>
        <p:txBody>
          <a:bodyPr/>
          <a:lstStyle/>
          <a:p>
            <a:pPr algn="ctr"/>
            <a:r>
              <a:rPr lang="en-US" sz="3600" b="1" dirty="0"/>
              <a:t>TRIBAL INITIATIVES AND ENGAGEMENT</a:t>
            </a:r>
          </a:p>
        </p:txBody>
      </p:sp>
      <p:sp>
        <p:nvSpPr>
          <p:cNvPr id="4" name="Slide Number Placeholder 3">
            <a:extLst>
              <a:ext uri="{FF2B5EF4-FFF2-40B4-BE49-F238E27FC236}">
                <a16:creationId xmlns:a16="http://schemas.microsoft.com/office/drawing/2014/main" id="{A2F21902-367C-4A0F-8597-BC77F914AD3A}"/>
              </a:ext>
            </a:extLst>
          </p:cNvPr>
          <p:cNvSpPr>
            <a:spLocks noGrp="1"/>
          </p:cNvSpPr>
          <p:nvPr>
            <p:ph type="sldNum" sz="quarter" idx="10"/>
          </p:nvPr>
        </p:nvSpPr>
        <p:spPr/>
        <p:txBody>
          <a:bodyPr/>
          <a:lstStyle/>
          <a:p>
            <a:pPr>
              <a:defRPr/>
            </a:pPr>
            <a:fld id="{2767B64F-F202-4914-AD10-24EB86F06C6B}" type="slidenum">
              <a:rPr lang="en-US" altLang="en-US" smtClean="0"/>
              <a:pPr>
                <a:defRPr/>
              </a:pPr>
              <a:t>11</a:t>
            </a:fld>
            <a:endParaRPr lang="en-US" altLang="en-US" dirty="0"/>
          </a:p>
        </p:txBody>
      </p:sp>
    </p:spTree>
    <p:extLst>
      <p:ext uri="{BB962C8B-B14F-4D97-AF65-F5344CB8AC3E}">
        <p14:creationId xmlns:p14="http://schemas.microsoft.com/office/powerpoint/2010/main" val="914637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F1DB131E-C7C6-406A-952B-C2FF4570E68B}"/>
              </a:ext>
            </a:extLst>
          </p:cNvPr>
          <p:cNvSpPr>
            <a:spLocks noGrp="1" noChangeArrowheads="1"/>
          </p:cNvSpPr>
          <p:nvPr>
            <p:ph type="title"/>
          </p:nvPr>
        </p:nvSpPr>
        <p:spPr>
          <a:xfrm>
            <a:off x="342900" y="609600"/>
            <a:ext cx="8350250" cy="595313"/>
          </a:xfrm>
        </p:spPr>
        <p:txBody>
          <a:bodyPr/>
          <a:lstStyle/>
          <a:p>
            <a:pPr algn="ctr" eaLnBrk="1" hangingPunct="1"/>
            <a:r>
              <a:rPr lang="en-US" altLang="en-US" sz="2800" b="1" dirty="0"/>
              <a:t>OFFICE OF NATIVE AFFAIRS AND POLICY</a:t>
            </a:r>
            <a:br>
              <a:rPr lang="en-US" altLang="en-US" sz="2800" u="sng" dirty="0"/>
            </a:br>
            <a:br>
              <a:rPr lang="en-US" altLang="en-US" sz="2800" dirty="0"/>
            </a:br>
            <a:endParaRPr lang="en-US" altLang="en-US" sz="2800" dirty="0"/>
          </a:p>
        </p:txBody>
      </p:sp>
      <p:sp>
        <p:nvSpPr>
          <p:cNvPr id="12291" name="Content Placeholder 2">
            <a:extLst>
              <a:ext uri="{FF2B5EF4-FFF2-40B4-BE49-F238E27FC236}">
                <a16:creationId xmlns:a16="http://schemas.microsoft.com/office/drawing/2014/main" id="{A2CCD11E-A2C6-463B-ACEF-D46135158EB9}"/>
              </a:ext>
            </a:extLst>
          </p:cNvPr>
          <p:cNvSpPr>
            <a:spLocks noGrp="1" noChangeArrowheads="1"/>
          </p:cNvSpPr>
          <p:nvPr>
            <p:ph idx="1"/>
          </p:nvPr>
        </p:nvSpPr>
        <p:spPr>
          <a:xfrm>
            <a:off x="457200" y="1600200"/>
            <a:ext cx="8229600" cy="4525963"/>
          </a:xfrm>
        </p:spPr>
        <p:txBody>
          <a:bodyPr/>
          <a:lstStyle/>
          <a:p>
            <a:pPr marL="347663" indent="-347663" eaLnBrk="1" hangingPunct="1">
              <a:spcBef>
                <a:spcPct val="0"/>
              </a:spcBef>
              <a:spcAft>
                <a:spcPts val="1800"/>
              </a:spcAft>
            </a:pPr>
            <a:r>
              <a:rPr lang="en-US" altLang="en-US" sz="2400" dirty="0"/>
              <a:t>ONAP created by the Commission in 2010</a:t>
            </a:r>
          </a:p>
          <a:p>
            <a:pPr marL="347663" indent="-347663" eaLnBrk="1" hangingPunct="1">
              <a:spcBef>
                <a:spcPct val="0"/>
              </a:spcBef>
              <a:spcAft>
                <a:spcPts val="1800"/>
              </a:spcAft>
            </a:pPr>
            <a:r>
              <a:rPr lang="en-US" altLang="en-US" sz="2400" dirty="0"/>
              <a:t>Part of Consumer and Governmental Affairs Bureau’s oversight of inter-governmental affairs</a:t>
            </a:r>
          </a:p>
          <a:p>
            <a:pPr marL="347663" indent="-347663" eaLnBrk="1" hangingPunct="1">
              <a:spcBef>
                <a:spcPct val="0"/>
              </a:spcBef>
              <a:spcAft>
                <a:spcPts val="1800"/>
              </a:spcAft>
            </a:pPr>
            <a:r>
              <a:rPr lang="en-US" altLang="en-US" sz="2400" dirty="0"/>
              <a:t>Charged with bringing the benefits of modern communications infrastructure to all Native communities</a:t>
            </a:r>
          </a:p>
        </p:txBody>
      </p:sp>
      <p:sp>
        <p:nvSpPr>
          <p:cNvPr id="2" name="Slide Number Placeholder 1">
            <a:extLst>
              <a:ext uri="{FF2B5EF4-FFF2-40B4-BE49-F238E27FC236}">
                <a16:creationId xmlns:a16="http://schemas.microsoft.com/office/drawing/2014/main" id="{D7BC8884-8A3F-433A-9561-BFD4273FE8B9}"/>
              </a:ext>
            </a:extLst>
          </p:cNvPr>
          <p:cNvSpPr>
            <a:spLocks noGrp="1"/>
          </p:cNvSpPr>
          <p:nvPr>
            <p:ph type="sldNum" sz="quarter" idx="10"/>
          </p:nvPr>
        </p:nvSpPr>
        <p:spPr/>
        <p:txBody>
          <a:bodyPr/>
          <a:lstStyle/>
          <a:p>
            <a:pPr>
              <a:defRPr/>
            </a:pPr>
            <a:fld id="{D18D38DE-32EF-47DA-A310-A1179BBF29C0}" type="slidenum">
              <a:rPr lang="en-US" altLang="en-US" smtClean="0"/>
              <a:pPr>
                <a:defRPr/>
              </a:pPr>
              <a:t>12</a:t>
            </a:fld>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17CEE670-64B6-4FB7-B73C-D5AD953E3775}"/>
              </a:ext>
            </a:extLst>
          </p:cNvPr>
          <p:cNvSpPr>
            <a:spLocks noGrp="1" noChangeArrowheads="1"/>
          </p:cNvSpPr>
          <p:nvPr>
            <p:ph type="title"/>
          </p:nvPr>
        </p:nvSpPr>
        <p:spPr>
          <a:xfrm>
            <a:off x="457200" y="274638"/>
            <a:ext cx="8229600" cy="868362"/>
          </a:xfrm>
        </p:spPr>
        <p:txBody>
          <a:bodyPr/>
          <a:lstStyle/>
          <a:p>
            <a:pPr algn="ctr" eaLnBrk="1" hangingPunct="1"/>
            <a:r>
              <a:rPr lang="en-US" altLang="en-US" sz="2800" b="1" dirty="0"/>
              <a:t>ONAP’S MISSION</a:t>
            </a:r>
            <a:br>
              <a:rPr lang="en-US" altLang="en-US" sz="2800" dirty="0"/>
            </a:br>
            <a:endParaRPr lang="en-US" altLang="en-US" sz="2800" dirty="0"/>
          </a:p>
        </p:txBody>
      </p:sp>
      <p:sp>
        <p:nvSpPr>
          <p:cNvPr id="10243" name="Content Placeholder 2">
            <a:extLst>
              <a:ext uri="{FF2B5EF4-FFF2-40B4-BE49-F238E27FC236}">
                <a16:creationId xmlns:a16="http://schemas.microsoft.com/office/drawing/2014/main" id="{F4B218F4-F823-40CA-8C03-68A2374FC712}"/>
              </a:ext>
            </a:extLst>
          </p:cNvPr>
          <p:cNvSpPr>
            <a:spLocks noGrp="1"/>
          </p:cNvSpPr>
          <p:nvPr>
            <p:ph idx="1"/>
          </p:nvPr>
        </p:nvSpPr>
        <p:spPr>
          <a:xfrm>
            <a:off x="457200" y="1143000"/>
            <a:ext cx="8229600" cy="4983163"/>
          </a:xfrm>
        </p:spPr>
        <p:txBody>
          <a:bodyPr/>
          <a:lstStyle/>
          <a:p>
            <a:pPr marL="347472" indent="-347472" defTabSz="904257" eaLnBrk="1" hangingPunct="1">
              <a:spcBef>
                <a:spcPts val="0"/>
              </a:spcBef>
              <a:spcAft>
                <a:spcPts val="1800"/>
              </a:spcAft>
              <a:defRPr/>
            </a:pPr>
            <a:r>
              <a:rPr lang="en-US" altLang="en-US" sz="2400" dirty="0"/>
              <a:t>Ensuring robust government-to-government consultation with federally recognized Tribal governments</a:t>
            </a:r>
          </a:p>
          <a:p>
            <a:pPr marL="347472" indent="-347472" defTabSz="904257" eaLnBrk="1" hangingPunct="1">
              <a:spcBef>
                <a:spcPts val="0"/>
              </a:spcBef>
              <a:spcAft>
                <a:spcPts val="1800"/>
              </a:spcAft>
              <a:defRPr/>
            </a:pPr>
            <a:r>
              <a:rPr lang="en-US" altLang="en-US" sz="2400" dirty="0"/>
              <a:t>Working within the Commission, as well as with other government agencies and private organizations, to develop and implement policies for assisting Native communities</a:t>
            </a:r>
          </a:p>
          <a:p>
            <a:pPr marL="347472" indent="-347472" defTabSz="904257" eaLnBrk="1" hangingPunct="1">
              <a:spcBef>
                <a:spcPts val="0"/>
              </a:spcBef>
              <a:spcAft>
                <a:spcPts val="1800"/>
              </a:spcAft>
              <a:defRPr/>
            </a:pPr>
            <a:r>
              <a:rPr lang="en-US" altLang="en-US" sz="2400" dirty="0"/>
              <a:t>Ensuring Native concerns and voices are considered in all relevant Commission proceedings and initiatives</a:t>
            </a:r>
          </a:p>
          <a:p>
            <a:pPr marL="347472" indent="-347472" defTabSz="904257" eaLnBrk="1" hangingPunct="1">
              <a:spcBef>
                <a:spcPts val="0"/>
              </a:spcBef>
              <a:spcAft>
                <a:spcPts val="1800"/>
              </a:spcAft>
              <a:defRPr/>
            </a:pPr>
            <a:r>
              <a:rPr lang="en-US" altLang="en-US" sz="2400" dirty="0"/>
              <a:t>Representing the Commission’s positions on matters of interest to Tribal entities</a:t>
            </a:r>
          </a:p>
          <a:p>
            <a:pPr marL="526752" lvl="1" indent="-210701" defTabSz="904257" eaLnBrk="1" hangingPunct="1">
              <a:defRPr/>
            </a:pPr>
            <a:endParaRPr lang="en-US" altLang="en-US" sz="1843" dirty="0"/>
          </a:p>
        </p:txBody>
      </p:sp>
      <p:sp>
        <p:nvSpPr>
          <p:cNvPr id="2" name="Slide Number Placeholder 1">
            <a:extLst>
              <a:ext uri="{FF2B5EF4-FFF2-40B4-BE49-F238E27FC236}">
                <a16:creationId xmlns:a16="http://schemas.microsoft.com/office/drawing/2014/main" id="{87E32BBA-8333-48A4-8343-8AB4901F2563}"/>
              </a:ext>
            </a:extLst>
          </p:cNvPr>
          <p:cNvSpPr>
            <a:spLocks noGrp="1"/>
          </p:cNvSpPr>
          <p:nvPr>
            <p:ph type="sldNum" sz="quarter" idx="10"/>
          </p:nvPr>
        </p:nvSpPr>
        <p:spPr/>
        <p:txBody>
          <a:bodyPr/>
          <a:lstStyle/>
          <a:p>
            <a:pPr>
              <a:defRPr/>
            </a:pPr>
            <a:fld id="{D18D38DE-32EF-47DA-A310-A1179BBF29C0}" type="slidenum">
              <a:rPr lang="en-US" altLang="en-US" smtClean="0"/>
              <a:pPr>
                <a:defRPr/>
              </a:pPr>
              <a:t>13</a:t>
            </a:fld>
            <a:endParaRPr lang="en-US"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531CD5BD-C894-481F-A326-0580B6CF2C91}"/>
              </a:ext>
            </a:extLst>
          </p:cNvPr>
          <p:cNvSpPr>
            <a:spLocks noGrp="1" noChangeArrowheads="1"/>
          </p:cNvSpPr>
          <p:nvPr>
            <p:ph type="title"/>
          </p:nvPr>
        </p:nvSpPr>
        <p:spPr/>
        <p:txBody>
          <a:bodyPr/>
          <a:lstStyle/>
          <a:p>
            <a:pPr algn="ctr"/>
            <a:r>
              <a:rPr lang="en-US" altLang="en-US" sz="2800" b="1" dirty="0"/>
              <a:t>NATIVE NATIONS COMMUNICATIONS </a:t>
            </a:r>
            <a:br>
              <a:rPr lang="en-US" altLang="en-US" sz="2800" b="1" dirty="0"/>
            </a:br>
            <a:r>
              <a:rPr lang="en-US" altLang="en-US" sz="2800" b="1" dirty="0"/>
              <a:t>TASK FORCE</a:t>
            </a:r>
            <a:endParaRPr lang="en-US" altLang="en-US" sz="2800" dirty="0"/>
          </a:p>
        </p:txBody>
      </p:sp>
      <p:sp>
        <p:nvSpPr>
          <p:cNvPr id="16387" name="Content Placeholder 2">
            <a:extLst>
              <a:ext uri="{FF2B5EF4-FFF2-40B4-BE49-F238E27FC236}">
                <a16:creationId xmlns:a16="http://schemas.microsoft.com/office/drawing/2014/main" id="{6BB2D1FA-739B-49C7-A402-41CA3BB95180}"/>
              </a:ext>
            </a:extLst>
          </p:cNvPr>
          <p:cNvSpPr>
            <a:spLocks noGrp="1" noChangeArrowheads="1"/>
          </p:cNvSpPr>
          <p:nvPr>
            <p:ph idx="1"/>
          </p:nvPr>
        </p:nvSpPr>
        <p:spPr/>
        <p:txBody>
          <a:bodyPr/>
          <a:lstStyle/>
          <a:p>
            <a:pPr marL="346075" indent="-346075">
              <a:spcBef>
                <a:spcPct val="0"/>
              </a:spcBef>
              <a:spcAft>
                <a:spcPts val="1800"/>
              </a:spcAft>
            </a:pPr>
            <a:r>
              <a:rPr lang="en-US" altLang="en-US" sz="2400" dirty="0"/>
              <a:t>Latest version formed in November 2018</a:t>
            </a:r>
          </a:p>
          <a:p>
            <a:pPr lvl="1">
              <a:spcBef>
                <a:spcPct val="0"/>
              </a:spcBef>
              <a:spcAft>
                <a:spcPts val="1800"/>
              </a:spcAft>
            </a:pPr>
            <a:r>
              <a:rPr lang="en-US" altLang="en-US" sz="2000" dirty="0"/>
              <a:t>3-year term with meetings twice annually plus regular conference calls</a:t>
            </a:r>
          </a:p>
          <a:p>
            <a:pPr lvl="1">
              <a:spcBef>
                <a:spcPct val="0"/>
              </a:spcBef>
              <a:spcAft>
                <a:spcPts val="1800"/>
              </a:spcAft>
            </a:pPr>
            <a:r>
              <a:rPr lang="en-US" altLang="en-US" sz="2000" dirty="0"/>
              <a:t>24 Tribal and 8 FCC members represent a diversity of views and expertise</a:t>
            </a:r>
          </a:p>
          <a:p>
            <a:pPr marL="347472" indent="-347472">
              <a:spcBef>
                <a:spcPct val="0"/>
              </a:spcBef>
              <a:spcAft>
                <a:spcPts val="1800"/>
              </a:spcAft>
            </a:pPr>
            <a:r>
              <a:rPr lang="en-US" altLang="en-US" sz="2400" dirty="0"/>
              <a:t>Tasked with providing guidance, expertise, and recommendations on issues affecting Tribal governments and people</a:t>
            </a:r>
          </a:p>
          <a:p>
            <a:pPr marL="347472" indent="-347472">
              <a:spcBef>
                <a:spcPct val="0"/>
              </a:spcBef>
              <a:spcAft>
                <a:spcPts val="1800"/>
              </a:spcAft>
            </a:pPr>
            <a:r>
              <a:rPr lang="en-US" altLang="en-US" sz="2400" dirty="0"/>
              <a:t>Input intended to inform and advance the Commission’s efforts to close the digital divide affecting Indian country</a:t>
            </a:r>
          </a:p>
        </p:txBody>
      </p:sp>
      <p:sp>
        <p:nvSpPr>
          <p:cNvPr id="2" name="Slide Number Placeholder 1">
            <a:extLst>
              <a:ext uri="{FF2B5EF4-FFF2-40B4-BE49-F238E27FC236}">
                <a16:creationId xmlns:a16="http://schemas.microsoft.com/office/drawing/2014/main" id="{A454E987-54F4-4B82-8124-DD21108A895D}"/>
              </a:ext>
            </a:extLst>
          </p:cNvPr>
          <p:cNvSpPr>
            <a:spLocks noGrp="1"/>
          </p:cNvSpPr>
          <p:nvPr>
            <p:ph type="sldNum" sz="quarter" idx="10"/>
          </p:nvPr>
        </p:nvSpPr>
        <p:spPr/>
        <p:txBody>
          <a:bodyPr/>
          <a:lstStyle/>
          <a:p>
            <a:pPr>
              <a:defRPr/>
            </a:pPr>
            <a:fld id="{CEAFCECC-DD9F-44BB-9F2F-3ED58B208446}" type="slidenum">
              <a:rPr lang="en-US" altLang="en-US" smtClean="0"/>
              <a:pPr>
                <a:defRPr/>
              </a:pPr>
              <a:t>14</a:t>
            </a:fld>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05713-A1B8-4B2C-B93D-8BE79E59C5AC}"/>
              </a:ext>
            </a:extLst>
          </p:cNvPr>
          <p:cNvSpPr>
            <a:spLocks noGrp="1"/>
          </p:cNvSpPr>
          <p:nvPr>
            <p:ph type="title"/>
          </p:nvPr>
        </p:nvSpPr>
        <p:spPr/>
        <p:txBody>
          <a:bodyPr/>
          <a:lstStyle/>
          <a:p>
            <a:pPr algn="ctr"/>
            <a:r>
              <a:rPr lang="en-US" altLang="en-US" sz="2400" b="1" dirty="0"/>
              <a:t>NATIVE NATIONS COMMUNICATIONS </a:t>
            </a:r>
            <a:br>
              <a:rPr lang="en-US" altLang="en-US" sz="2400" b="1" dirty="0"/>
            </a:br>
            <a:r>
              <a:rPr lang="en-US" altLang="en-US" sz="2400" b="1" dirty="0"/>
              <a:t>TASK FORCE</a:t>
            </a:r>
            <a:endParaRPr lang="en-US" dirty="0"/>
          </a:p>
        </p:txBody>
      </p:sp>
      <p:sp>
        <p:nvSpPr>
          <p:cNvPr id="3" name="Content Placeholder 2">
            <a:extLst>
              <a:ext uri="{FF2B5EF4-FFF2-40B4-BE49-F238E27FC236}">
                <a16:creationId xmlns:a16="http://schemas.microsoft.com/office/drawing/2014/main" id="{986C7B8C-83B0-4ED7-B61D-1FDEA211526E}"/>
              </a:ext>
            </a:extLst>
          </p:cNvPr>
          <p:cNvSpPr>
            <a:spLocks noGrp="1"/>
          </p:cNvSpPr>
          <p:nvPr>
            <p:ph idx="1"/>
          </p:nvPr>
        </p:nvSpPr>
        <p:spPr/>
        <p:txBody>
          <a:bodyPr/>
          <a:lstStyle/>
          <a:p>
            <a:r>
              <a:rPr lang="en-US" dirty="0"/>
              <a:t>A report from the Tribal members of the Native Nations Communications Task Force entitled </a:t>
            </a:r>
            <a:r>
              <a:rPr lang="en-US" i="1" dirty="0">
                <a:hlinkClick r:id="rId2"/>
              </a:rPr>
              <a:t>Improving and Increasing Broadband Deployment on Tribal Lands</a:t>
            </a:r>
            <a:r>
              <a:rPr lang="en-US" dirty="0"/>
              <a:t>, was adopted in November 2019 and posted in December.</a:t>
            </a:r>
          </a:p>
          <a:p>
            <a:endParaRPr lang="en-US" dirty="0"/>
          </a:p>
          <a:p>
            <a:r>
              <a:rPr lang="en-US" dirty="0"/>
              <a:t>The report addresses how to close the persistent digital divide between Indian country and the rest of America. </a:t>
            </a:r>
          </a:p>
          <a:p>
            <a:pPr marL="0" indent="0">
              <a:buNone/>
            </a:pPr>
            <a:endParaRPr lang="en-US" dirty="0"/>
          </a:p>
          <a:p>
            <a:r>
              <a:rPr lang="en-US" dirty="0"/>
              <a:t>It highlights Tribal success stories and provides potential solutions for policymakers that could benefit residents of Indian Country.</a:t>
            </a:r>
          </a:p>
        </p:txBody>
      </p:sp>
      <p:sp>
        <p:nvSpPr>
          <p:cNvPr id="4" name="Slide Number Placeholder 3">
            <a:extLst>
              <a:ext uri="{FF2B5EF4-FFF2-40B4-BE49-F238E27FC236}">
                <a16:creationId xmlns:a16="http://schemas.microsoft.com/office/drawing/2014/main" id="{DB3ECB6F-19C2-450B-ABF0-93F283A83F49}"/>
              </a:ext>
            </a:extLst>
          </p:cNvPr>
          <p:cNvSpPr>
            <a:spLocks noGrp="1"/>
          </p:cNvSpPr>
          <p:nvPr>
            <p:ph type="sldNum" sz="quarter" idx="10"/>
          </p:nvPr>
        </p:nvSpPr>
        <p:spPr/>
        <p:txBody>
          <a:bodyPr/>
          <a:lstStyle/>
          <a:p>
            <a:pPr>
              <a:defRPr/>
            </a:pPr>
            <a:fld id="{CEAFCECC-DD9F-44BB-9F2F-3ED58B208446}" type="slidenum">
              <a:rPr lang="en-US" altLang="en-US" smtClean="0"/>
              <a:pPr>
                <a:defRPr/>
              </a:pPr>
              <a:t>15</a:t>
            </a:fld>
            <a:endParaRPr lang="en-US" altLang="en-US" dirty="0"/>
          </a:p>
        </p:txBody>
      </p:sp>
    </p:spTree>
    <p:extLst>
      <p:ext uri="{BB962C8B-B14F-4D97-AF65-F5344CB8AC3E}">
        <p14:creationId xmlns:p14="http://schemas.microsoft.com/office/powerpoint/2010/main" val="4118737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3866E0B-3E7A-44A8-9884-72C2A5404070}"/>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lgn="ctr">
              <a:buNone/>
            </a:pPr>
            <a:r>
              <a:rPr lang="en-US" sz="4800" b="1" dirty="0">
                <a:solidFill>
                  <a:schemeClr val="accent1">
                    <a:lumMod val="25000"/>
                  </a:schemeClr>
                </a:solidFill>
              </a:rPr>
              <a:t>PROCEEDINGS OF TRIBAL INTEREST</a:t>
            </a:r>
          </a:p>
        </p:txBody>
      </p:sp>
      <p:sp>
        <p:nvSpPr>
          <p:cNvPr id="4" name="Slide Number Placeholder 3">
            <a:extLst>
              <a:ext uri="{FF2B5EF4-FFF2-40B4-BE49-F238E27FC236}">
                <a16:creationId xmlns:a16="http://schemas.microsoft.com/office/drawing/2014/main" id="{D2545F18-216C-4BFE-8E00-05D84BBBA54D}"/>
              </a:ext>
            </a:extLst>
          </p:cNvPr>
          <p:cNvSpPr>
            <a:spLocks noGrp="1"/>
          </p:cNvSpPr>
          <p:nvPr>
            <p:ph type="sldNum" sz="quarter" idx="10"/>
          </p:nvPr>
        </p:nvSpPr>
        <p:spPr/>
        <p:txBody>
          <a:bodyPr/>
          <a:lstStyle/>
          <a:p>
            <a:pPr>
              <a:defRPr/>
            </a:pPr>
            <a:fld id="{D18D38DE-32EF-47DA-A310-A1179BBF29C0}" type="slidenum">
              <a:rPr lang="en-US" altLang="en-US" smtClean="0"/>
              <a:pPr>
                <a:defRPr/>
              </a:pPr>
              <a:t>16</a:t>
            </a:fld>
            <a:endParaRPr lang="en-US" altLang="en-US" dirty="0"/>
          </a:p>
        </p:txBody>
      </p:sp>
    </p:spTree>
    <p:extLst>
      <p:ext uri="{BB962C8B-B14F-4D97-AF65-F5344CB8AC3E}">
        <p14:creationId xmlns:p14="http://schemas.microsoft.com/office/powerpoint/2010/main" val="3280246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DBF1-E35A-48D5-A4A8-4D20577176EB}"/>
              </a:ext>
            </a:extLst>
          </p:cNvPr>
          <p:cNvSpPr>
            <a:spLocks noGrp="1"/>
          </p:cNvSpPr>
          <p:nvPr>
            <p:ph type="title"/>
          </p:nvPr>
        </p:nvSpPr>
        <p:spPr/>
        <p:txBody>
          <a:bodyPr/>
          <a:lstStyle/>
          <a:p>
            <a:pPr algn="ctr"/>
            <a:r>
              <a:rPr lang="en-US" sz="2800" b="1" dirty="0"/>
              <a:t>2.5 GHZ Rural Tribal Priority Window</a:t>
            </a:r>
          </a:p>
        </p:txBody>
      </p:sp>
      <p:sp>
        <p:nvSpPr>
          <p:cNvPr id="3" name="Content Placeholder 2">
            <a:extLst>
              <a:ext uri="{FF2B5EF4-FFF2-40B4-BE49-F238E27FC236}">
                <a16:creationId xmlns:a16="http://schemas.microsoft.com/office/drawing/2014/main" id="{D4C54829-357D-4B8E-A01B-9E540B7F88D7}"/>
              </a:ext>
            </a:extLst>
          </p:cNvPr>
          <p:cNvSpPr>
            <a:spLocks noGrp="1"/>
          </p:cNvSpPr>
          <p:nvPr>
            <p:ph idx="1"/>
          </p:nvPr>
        </p:nvSpPr>
        <p:spPr/>
        <p:txBody>
          <a:bodyPr/>
          <a:lstStyle/>
          <a:p>
            <a:pPr>
              <a:spcBef>
                <a:spcPts val="600"/>
              </a:spcBef>
              <a:spcAft>
                <a:spcPts val="600"/>
              </a:spcAft>
            </a:pPr>
            <a:r>
              <a:rPr lang="en-US" sz="2000" dirty="0"/>
              <a:t>First-of-its-kind opportunity for federally recognized Tribes to obtain licenses to unassigned mid-band spectrum over their rural Tribal lands</a:t>
            </a:r>
          </a:p>
          <a:p>
            <a:pPr>
              <a:spcBef>
                <a:spcPts val="600"/>
              </a:spcBef>
              <a:spcAft>
                <a:spcPts val="600"/>
              </a:spcAft>
            </a:pPr>
            <a:r>
              <a:rPr lang="en-US" sz="2000" dirty="0"/>
              <a:t>Window scheduled to run from February 3, 2020 to August 3, 2020 was extended to September 2, 2020 to provide more time to Tribes impacted by the pandemic</a:t>
            </a:r>
          </a:p>
          <a:p>
            <a:pPr>
              <a:spcBef>
                <a:spcPts val="600"/>
              </a:spcBef>
              <a:spcAft>
                <a:spcPts val="600"/>
              </a:spcAft>
            </a:pPr>
            <a:r>
              <a:rPr lang="en-US" sz="2000" dirty="0"/>
              <a:t>FCC staff fielded over 1,000 inquiries and provided one-on-one assistance to interested Tribal applicants throughout the pandemic</a:t>
            </a:r>
          </a:p>
          <a:p>
            <a:pPr>
              <a:spcBef>
                <a:spcPts val="600"/>
              </a:spcBef>
              <a:spcAft>
                <a:spcPts val="600"/>
              </a:spcAft>
            </a:pPr>
            <a:r>
              <a:rPr lang="en-US" sz="2000" dirty="0"/>
              <a:t>Commission received more than 400 applications which are now being evaluated and processed; 157 have already been accepted for filing</a:t>
            </a:r>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6183B784-150E-4BBC-8374-44E64BD7C55E}"/>
              </a:ext>
            </a:extLst>
          </p:cNvPr>
          <p:cNvSpPr>
            <a:spLocks noGrp="1"/>
          </p:cNvSpPr>
          <p:nvPr>
            <p:ph type="sldNum" sz="quarter" idx="10"/>
          </p:nvPr>
        </p:nvSpPr>
        <p:spPr/>
        <p:txBody>
          <a:bodyPr/>
          <a:lstStyle/>
          <a:p>
            <a:pPr>
              <a:defRPr/>
            </a:pPr>
            <a:fld id="{CEAFCECC-DD9F-44BB-9F2F-3ED58B208446}" type="slidenum">
              <a:rPr lang="en-US" altLang="en-US" smtClean="0"/>
              <a:pPr>
                <a:defRPr/>
              </a:pPr>
              <a:t>17</a:t>
            </a:fld>
            <a:endParaRPr lang="en-US" altLang="en-US" dirty="0"/>
          </a:p>
        </p:txBody>
      </p:sp>
    </p:spTree>
    <p:extLst>
      <p:ext uri="{BB962C8B-B14F-4D97-AF65-F5344CB8AC3E}">
        <p14:creationId xmlns:p14="http://schemas.microsoft.com/office/powerpoint/2010/main" val="350399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5F354-7D07-4958-B02B-5C66A259BB09}"/>
              </a:ext>
            </a:extLst>
          </p:cNvPr>
          <p:cNvSpPr>
            <a:spLocks noGrp="1"/>
          </p:cNvSpPr>
          <p:nvPr>
            <p:ph type="title"/>
          </p:nvPr>
        </p:nvSpPr>
        <p:spPr/>
        <p:txBody>
          <a:bodyPr/>
          <a:lstStyle/>
          <a:p>
            <a:pPr algn="ctr"/>
            <a:r>
              <a:rPr lang="en-US" sz="2800" b="1" dirty="0"/>
              <a:t>Special Temporary Authority</a:t>
            </a:r>
          </a:p>
        </p:txBody>
      </p:sp>
      <p:sp>
        <p:nvSpPr>
          <p:cNvPr id="3" name="Content Placeholder 2">
            <a:extLst>
              <a:ext uri="{FF2B5EF4-FFF2-40B4-BE49-F238E27FC236}">
                <a16:creationId xmlns:a16="http://schemas.microsoft.com/office/drawing/2014/main" id="{B65CD87E-3BA6-4135-8A87-72D475124751}"/>
              </a:ext>
            </a:extLst>
          </p:cNvPr>
          <p:cNvSpPr>
            <a:spLocks noGrp="1"/>
          </p:cNvSpPr>
          <p:nvPr>
            <p:ph idx="1"/>
          </p:nvPr>
        </p:nvSpPr>
        <p:spPr/>
        <p:txBody>
          <a:bodyPr/>
          <a:lstStyle/>
          <a:p>
            <a:pPr>
              <a:spcBef>
                <a:spcPts val="600"/>
              </a:spcBef>
              <a:spcAft>
                <a:spcPts val="600"/>
              </a:spcAft>
            </a:pPr>
            <a:r>
              <a:rPr lang="en-US" sz="2400" dirty="0"/>
              <a:t>Special Temporary Authority (or STA)</a:t>
            </a:r>
          </a:p>
          <a:p>
            <a:pPr lvl="1">
              <a:spcBef>
                <a:spcPts val="600"/>
              </a:spcBef>
              <a:spcAft>
                <a:spcPts val="600"/>
              </a:spcAft>
            </a:pPr>
            <a:r>
              <a:rPr lang="en-US" sz="2000" dirty="0"/>
              <a:t>Allows temporary use of spectrum in unique circumstances, such as natural disasters and pandemics</a:t>
            </a:r>
          </a:p>
          <a:p>
            <a:pPr lvl="1">
              <a:spcBef>
                <a:spcPts val="600"/>
              </a:spcBef>
              <a:spcAft>
                <a:spcPts val="600"/>
              </a:spcAft>
            </a:pPr>
            <a:r>
              <a:rPr lang="en-US" sz="2000" dirty="0"/>
              <a:t>Spectrum provides additional capacity to meet increased demand for limited periods of time</a:t>
            </a:r>
          </a:p>
          <a:p>
            <a:pPr>
              <a:spcBef>
                <a:spcPts val="600"/>
              </a:spcBef>
              <a:spcAft>
                <a:spcPts val="600"/>
              </a:spcAft>
            </a:pPr>
            <a:r>
              <a:rPr lang="en-US" sz="2400" dirty="0"/>
              <a:t>Tribal STAs</a:t>
            </a:r>
          </a:p>
          <a:p>
            <a:pPr lvl="1">
              <a:spcBef>
                <a:spcPts val="600"/>
              </a:spcBef>
              <a:spcAft>
                <a:spcPts val="600"/>
              </a:spcAft>
            </a:pPr>
            <a:r>
              <a:rPr lang="en-US" sz="2000" dirty="0"/>
              <a:t>To date, six Tribal entities have received 2.5 GHz STAs (A:shiwi College &amp; Career Readiness Center, Pueblo of Zuni; Navajo Nation; Makah Tribe; Lower Brule Sioux Tribe; Confederated Salish and Kootenai Tribes of the Flathead Nation; Santa Clara Pueblo) </a:t>
            </a:r>
          </a:p>
          <a:p>
            <a:pPr lvl="1">
              <a:spcBef>
                <a:spcPts val="600"/>
              </a:spcBef>
              <a:spcAft>
                <a:spcPts val="600"/>
              </a:spcAft>
            </a:pPr>
            <a:r>
              <a:rPr lang="en-US" sz="2000" dirty="0"/>
              <a:t>STAs have been granted in other bands (700 MHz and 5.9 GHz) to providers serving Tribal lands (NTUA Wireless and Wind River Internet)</a:t>
            </a:r>
          </a:p>
          <a:p>
            <a:endParaRPr lang="en-US" dirty="0"/>
          </a:p>
        </p:txBody>
      </p:sp>
      <p:sp>
        <p:nvSpPr>
          <p:cNvPr id="4" name="Slide Number Placeholder 3">
            <a:extLst>
              <a:ext uri="{FF2B5EF4-FFF2-40B4-BE49-F238E27FC236}">
                <a16:creationId xmlns:a16="http://schemas.microsoft.com/office/drawing/2014/main" id="{007D75C6-0EB9-4135-A28C-26D43B7A480D}"/>
              </a:ext>
            </a:extLst>
          </p:cNvPr>
          <p:cNvSpPr>
            <a:spLocks noGrp="1"/>
          </p:cNvSpPr>
          <p:nvPr>
            <p:ph type="sldNum" sz="quarter" idx="10"/>
          </p:nvPr>
        </p:nvSpPr>
        <p:spPr/>
        <p:txBody>
          <a:bodyPr/>
          <a:lstStyle/>
          <a:p>
            <a:pPr>
              <a:defRPr/>
            </a:pPr>
            <a:fld id="{CEAFCECC-DD9F-44BB-9F2F-3ED58B208446}" type="slidenum">
              <a:rPr lang="en-US" altLang="en-US" smtClean="0"/>
              <a:pPr>
                <a:defRPr/>
              </a:pPr>
              <a:t>18</a:t>
            </a:fld>
            <a:endParaRPr lang="en-US" altLang="en-US" dirty="0"/>
          </a:p>
        </p:txBody>
      </p:sp>
    </p:spTree>
    <p:extLst>
      <p:ext uri="{BB962C8B-B14F-4D97-AF65-F5344CB8AC3E}">
        <p14:creationId xmlns:p14="http://schemas.microsoft.com/office/powerpoint/2010/main" val="41636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D4AE3953-5D95-4DE3-9CCC-D5BE8BA466D6}"/>
              </a:ext>
            </a:extLst>
          </p:cNvPr>
          <p:cNvSpPr>
            <a:spLocks noGrp="1" noChangeArrowheads="1"/>
          </p:cNvSpPr>
          <p:nvPr>
            <p:ph type="title"/>
          </p:nvPr>
        </p:nvSpPr>
        <p:spPr/>
        <p:txBody>
          <a:bodyPr/>
          <a:lstStyle/>
          <a:p>
            <a:pPr algn="ctr" eaLnBrk="1" hangingPunct="1"/>
            <a:br>
              <a:rPr lang="en-US" altLang="en-US" sz="2800" b="1" dirty="0"/>
            </a:br>
            <a:r>
              <a:rPr lang="en-US" altLang="en-US" sz="2800" b="1" dirty="0"/>
              <a:t>Rural Digital Opportunity Fund (RDOF)</a:t>
            </a:r>
            <a:br>
              <a:rPr lang="en-US" altLang="en-US" sz="2800" b="1" dirty="0"/>
            </a:br>
            <a:endParaRPr lang="en-US" altLang="en-US" sz="2800" b="1" dirty="0"/>
          </a:p>
        </p:txBody>
      </p:sp>
      <p:sp>
        <p:nvSpPr>
          <p:cNvPr id="13315" name="Content Placeholder 2">
            <a:extLst>
              <a:ext uri="{FF2B5EF4-FFF2-40B4-BE49-F238E27FC236}">
                <a16:creationId xmlns:a16="http://schemas.microsoft.com/office/drawing/2014/main" id="{1293BA34-92B6-4D4A-927A-F25BA6EF473A}"/>
              </a:ext>
            </a:extLst>
          </p:cNvPr>
          <p:cNvSpPr>
            <a:spLocks noGrp="1" noChangeArrowheads="1"/>
          </p:cNvSpPr>
          <p:nvPr>
            <p:ph idx="1"/>
          </p:nvPr>
        </p:nvSpPr>
        <p:spPr>
          <a:xfrm>
            <a:off x="457200" y="1371600"/>
            <a:ext cx="8229600" cy="5029199"/>
          </a:xfrm>
        </p:spPr>
        <p:txBody>
          <a:bodyPr/>
          <a:lstStyle/>
          <a:p>
            <a:pPr lvl="1" eaLnBrk="1" hangingPunct="1">
              <a:spcBef>
                <a:spcPts val="0"/>
              </a:spcBef>
              <a:spcAft>
                <a:spcPts val="1800"/>
              </a:spcAft>
              <a:buFont typeface="Arial" panose="020B0604020202020204" pitchFamily="34" charset="0"/>
              <a:buChar char="•"/>
              <a:defRPr/>
            </a:pPr>
            <a:r>
              <a:rPr lang="en-US" sz="2000" dirty="0"/>
              <a:t>$20 billion investment in high-speed broadband networks in rural America in two phases over 10 years under Universal Service Fund (USF) high-cost program</a:t>
            </a:r>
          </a:p>
          <a:p>
            <a:pPr lvl="1" eaLnBrk="1" hangingPunct="1">
              <a:spcBef>
                <a:spcPts val="0"/>
              </a:spcBef>
              <a:spcAft>
                <a:spcPts val="1800"/>
              </a:spcAft>
              <a:buFont typeface="Arial" panose="020B0604020202020204" pitchFamily="34" charset="0"/>
              <a:buChar char="•"/>
              <a:defRPr/>
            </a:pPr>
            <a:r>
              <a:rPr lang="en-US" sz="2000" dirty="0"/>
              <a:t>Funding through reverse auctions to service providers that deploy up to gigabit-speed networks</a:t>
            </a:r>
          </a:p>
          <a:p>
            <a:pPr marL="631825" lvl="2" indent="0" eaLnBrk="1" hangingPunct="1">
              <a:spcBef>
                <a:spcPts val="0"/>
              </a:spcBef>
              <a:spcAft>
                <a:spcPts val="1800"/>
              </a:spcAft>
              <a:buNone/>
              <a:defRPr/>
            </a:pPr>
            <a:r>
              <a:rPr lang="en-US" sz="2000" dirty="0"/>
              <a:t>-  Phase 1 Auction 904 scheduled for October 2020</a:t>
            </a:r>
          </a:p>
          <a:p>
            <a:pPr marL="631825" lvl="2" indent="0" eaLnBrk="1" hangingPunct="1">
              <a:spcBef>
                <a:spcPts val="0"/>
              </a:spcBef>
              <a:spcAft>
                <a:spcPts val="1800"/>
              </a:spcAft>
              <a:buNone/>
              <a:defRPr/>
            </a:pPr>
            <a:r>
              <a:rPr lang="en-US" sz="2000" dirty="0"/>
              <a:t>-  Several Tribal entities have applied to participate</a:t>
            </a:r>
          </a:p>
          <a:p>
            <a:pPr lvl="1" eaLnBrk="1" hangingPunct="1">
              <a:spcBef>
                <a:spcPts val="0"/>
              </a:spcBef>
              <a:spcAft>
                <a:spcPts val="1800"/>
              </a:spcAft>
              <a:buFont typeface="Arial" panose="020B0604020202020204" pitchFamily="34" charset="0"/>
              <a:buChar char="•"/>
              <a:defRPr/>
            </a:pPr>
            <a:r>
              <a:rPr lang="en-US" sz="2000" dirty="0"/>
              <a:t>Includes provisions that lower the cost threshold to make more Tribal lands eligible for bidding and increase the amount of support that can be made available for these areas</a:t>
            </a:r>
          </a:p>
          <a:p>
            <a:pPr marL="663385" lvl="1" indent="-347472" eaLnBrk="1" hangingPunct="1">
              <a:spcBef>
                <a:spcPts val="0"/>
              </a:spcBef>
              <a:spcAft>
                <a:spcPts val="1800"/>
              </a:spcAft>
              <a:defRPr/>
            </a:pPr>
            <a:endParaRPr lang="en-US" sz="2000" dirty="0"/>
          </a:p>
          <a:p>
            <a:pPr marL="663385" lvl="1" indent="-347472" eaLnBrk="1" hangingPunct="1">
              <a:spcBef>
                <a:spcPts val="0"/>
              </a:spcBef>
              <a:spcAft>
                <a:spcPts val="1800"/>
              </a:spcAft>
              <a:defRPr/>
            </a:pPr>
            <a:endParaRPr lang="en-US" sz="2000" dirty="0"/>
          </a:p>
        </p:txBody>
      </p:sp>
      <p:sp>
        <p:nvSpPr>
          <p:cNvPr id="2" name="Slide Number Placeholder 1">
            <a:extLst>
              <a:ext uri="{FF2B5EF4-FFF2-40B4-BE49-F238E27FC236}">
                <a16:creationId xmlns:a16="http://schemas.microsoft.com/office/drawing/2014/main" id="{9FA5AAB9-0B8A-4BF3-8486-73FD669BFD63}"/>
              </a:ext>
            </a:extLst>
          </p:cNvPr>
          <p:cNvSpPr>
            <a:spLocks noGrp="1"/>
          </p:cNvSpPr>
          <p:nvPr>
            <p:ph type="sldNum" sz="quarter" idx="10"/>
          </p:nvPr>
        </p:nvSpPr>
        <p:spPr/>
        <p:txBody>
          <a:bodyPr/>
          <a:lstStyle/>
          <a:p>
            <a:pPr>
              <a:defRPr/>
            </a:pPr>
            <a:fld id="{D18D38DE-32EF-47DA-A310-A1179BBF29C0}" type="slidenum">
              <a:rPr lang="en-US" altLang="en-US" smtClean="0"/>
              <a:pPr>
                <a:defRPr/>
              </a:pPr>
              <a:t>19</a:t>
            </a:fld>
            <a:endParaRPr lang="en-US" altLang="en-US" dirty="0"/>
          </a:p>
        </p:txBody>
      </p:sp>
    </p:spTree>
    <p:extLst>
      <p:ext uri="{BB962C8B-B14F-4D97-AF65-F5344CB8AC3E}">
        <p14:creationId xmlns:p14="http://schemas.microsoft.com/office/powerpoint/2010/main" val="4075521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A2B864A8-0486-46CB-B114-F36B0086CE71}"/>
              </a:ext>
            </a:extLst>
          </p:cNvPr>
          <p:cNvSpPr>
            <a:spLocks noGrp="1" noChangeArrowheads="1"/>
          </p:cNvSpPr>
          <p:nvPr>
            <p:ph type="title"/>
          </p:nvPr>
        </p:nvSpPr>
        <p:spPr/>
        <p:txBody>
          <a:bodyPr/>
          <a:lstStyle/>
          <a:p>
            <a:pPr algn="ctr" eaLnBrk="1" hangingPunct="1"/>
            <a:r>
              <a:rPr lang="en-US" altLang="en-US" sz="2800" b="1" dirty="0"/>
              <a:t>AGENDA</a:t>
            </a:r>
          </a:p>
        </p:txBody>
      </p:sp>
      <p:sp>
        <p:nvSpPr>
          <p:cNvPr id="7171" name="Content Placeholder 2">
            <a:extLst>
              <a:ext uri="{FF2B5EF4-FFF2-40B4-BE49-F238E27FC236}">
                <a16:creationId xmlns:a16="http://schemas.microsoft.com/office/drawing/2014/main" id="{0A2B8CAE-AF01-44FE-9C06-65497CD4A853}"/>
              </a:ext>
            </a:extLst>
          </p:cNvPr>
          <p:cNvSpPr>
            <a:spLocks noGrp="1" noChangeArrowheads="1"/>
          </p:cNvSpPr>
          <p:nvPr>
            <p:ph idx="1"/>
          </p:nvPr>
        </p:nvSpPr>
        <p:spPr>
          <a:xfrm>
            <a:off x="354013" y="1293813"/>
            <a:ext cx="8440737" cy="4878387"/>
          </a:xfrm>
        </p:spPr>
        <p:txBody>
          <a:bodyPr/>
          <a:lstStyle/>
          <a:p>
            <a:pPr marL="346075" indent="-346075" eaLnBrk="1" hangingPunct="1">
              <a:spcBef>
                <a:spcPct val="0"/>
              </a:spcBef>
              <a:spcAft>
                <a:spcPts val="1200"/>
              </a:spcAft>
            </a:pPr>
            <a:r>
              <a:rPr lang="en-US" altLang="en-US" sz="2000" b="1" dirty="0"/>
              <a:t>Federal Communications Commission (FCC) Organization</a:t>
            </a:r>
          </a:p>
          <a:p>
            <a:pPr lvl="1" eaLnBrk="1" hangingPunct="1">
              <a:spcBef>
                <a:spcPct val="0"/>
              </a:spcBef>
              <a:spcAft>
                <a:spcPts val="1200"/>
              </a:spcAft>
            </a:pPr>
            <a:r>
              <a:rPr lang="en-US" altLang="en-US" dirty="0"/>
              <a:t>Agency mission, governance, and structure</a:t>
            </a:r>
          </a:p>
          <a:p>
            <a:pPr lvl="1" eaLnBrk="1" hangingPunct="1">
              <a:spcBef>
                <a:spcPct val="0"/>
              </a:spcBef>
              <a:spcAft>
                <a:spcPts val="1200"/>
              </a:spcAft>
            </a:pPr>
            <a:r>
              <a:rPr lang="en-US" altLang="en-US" dirty="0"/>
              <a:t>Regulatory authority and rulemaking process</a:t>
            </a:r>
          </a:p>
          <a:p>
            <a:pPr lvl="1" eaLnBrk="1" hangingPunct="1">
              <a:spcBef>
                <a:spcPct val="0"/>
              </a:spcBef>
              <a:spcAft>
                <a:spcPts val="1200"/>
              </a:spcAft>
            </a:pPr>
            <a:r>
              <a:rPr lang="en-US" altLang="en-US" dirty="0"/>
              <a:t>Public input – written filings and meetings</a:t>
            </a:r>
          </a:p>
          <a:p>
            <a:pPr marL="346075" indent="-346075" eaLnBrk="1" hangingPunct="1">
              <a:spcBef>
                <a:spcPct val="0"/>
              </a:spcBef>
              <a:spcAft>
                <a:spcPts val="1200"/>
              </a:spcAft>
            </a:pPr>
            <a:r>
              <a:rPr lang="en-US" altLang="en-US" sz="2000" b="1" dirty="0"/>
              <a:t>Universal Service Fund Support</a:t>
            </a:r>
          </a:p>
          <a:p>
            <a:pPr marL="346075" indent="-346075" eaLnBrk="1" hangingPunct="1">
              <a:spcBef>
                <a:spcPct val="0"/>
              </a:spcBef>
              <a:spcAft>
                <a:spcPts val="1200"/>
              </a:spcAft>
            </a:pPr>
            <a:r>
              <a:rPr lang="en-US" altLang="en-US" sz="2000" b="1" dirty="0"/>
              <a:t>Tribal Engagement and Initiatives</a:t>
            </a:r>
          </a:p>
          <a:p>
            <a:pPr marL="661988" lvl="1" indent="-346075" eaLnBrk="1" hangingPunct="1">
              <a:spcBef>
                <a:spcPct val="0"/>
              </a:spcBef>
              <a:spcAft>
                <a:spcPts val="1200"/>
              </a:spcAft>
            </a:pPr>
            <a:r>
              <a:rPr lang="en-US" altLang="en-US" dirty="0"/>
              <a:t>Office of Native Affairs and Policy (ONAP)</a:t>
            </a:r>
          </a:p>
          <a:p>
            <a:pPr marL="661988" lvl="1" indent="-346075" eaLnBrk="1" hangingPunct="1">
              <a:spcBef>
                <a:spcPct val="0"/>
              </a:spcBef>
              <a:spcAft>
                <a:spcPts val="1200"/>
              </a:spcAft>
            </a:pPr>
            <a:r>
              <a:rPr lang="en-US" altLang="en-US" dirty="0"/>
              <a:t>Native Nations Communications Task Force</a:t>
            </a:r>
          </a:p>
          <a:p>
            <a:pPr marL="661988" lvl="1" indent="-346075" eaLnBrk="1" hangingPunct="1">
              <a:spcBef>
                <a:spcPct val="0"/>
              </a:spcBef>
              <a:spcAft>
                <a:spcPts val="1200"/>
              </a:spcAft>
            </a:pPr>
            <a:r>
              <a:rPr lang="en-US" altLang="en-US" dirty="0"/>
              <a:t>Proceedings of interest</a:t>
            </a:r>
          </a:p>
          <a:p>
            <a:pPr marL="661988" lvl="1" indent="-346075" eaLnBrk="1" hangingPunct="1">
              <a:spcBef>
                <a:spcPct val="0"/>
              </a:spcBef>
              <a:spcAft>
                <a:spcPts val="1200"/>
              </a:spcAft>
            </a:pPr>
            <a:r>
              <a:rPr lang="en-US" altLang="en-US" dirty="0"/>
              <a:t>Tribal-specific broadband initiatives </a:t>
            </a:r>
          </a:p>
          <a:p>
            <a:pPr marL="315913" lvl="1" indent="0" eaLnBrk="1" hangingPunct="1">
              <a:spcBef>
                <a:spcPct val="0"/>
              </a:spcBef>
              <a:spcAft>
                <a:spcPts val="1200"/>
              </a:spcAft>
              <a:buNone/>
            </a:pPr>
            <a:endParaRPr lang="en-US" altLang="en-US" sz="1600" dirty="0"/>
          </a:p>
        </p:txBody>
      </p:sp>
      <p:sp>
        <p:nvSpPr>
          <p:cNvPr id="2" name="Slide Number Placeholder 1">
            <a:extLst>
              <a:ext uri="{FF2B5EF4-FFF2-40B4-BE49-F238E27FC236}">
                <a16:creationId xmlns:a16="http://schemas.microsoft.com/office/drawing/2014/main" id="{6B69E6D7-EAF3-48F5-86AB-FB5A1C4BA0C4}"/>
              </a:ext>
            </a:extLst>
          </p:cNvPr>
          <p:cNvSpPr>
            <a:spLocks noGrp="1"/>
          </p:cNvSpPr>
          <p:nvPr>
            <p:ph type="sldNum" sz="quarter" idx="10"/>
          </p:nvPr>
        </p:nvSpPr>
        <p:spPr/>
        <p:txBody>
          <a:bodyPr/>
          <a:lstStyle/>
          <a:p>
            <a:pPr>
              <a:defRPr/>
            </a:pPr>
            <a:fld id="{D18D38DE-32EF-47DA-A310-A1179BBF29C0}" type="slidenum">
              <a:rPr lang="en-US" altLang="en-US" smtClean="0"/>
              <a:pPr>
                <a:defRPr/>
              </a:pPr>
              <a:t>2</a:t>
            </a:fld>
            <a:endParaRPr lang="en-US"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92D78-D814-4EB1-A62F-D3EC39EC18CF}"/>
              </a:ext>
            </a:extLst>
          </p:cNvPr>
          <p:cNvSpPr>
            <a:spLocks noGrp="1"/>
          </p:cNvSpPr>
          <p:nvPr>
            <p:ph type="title"/>
          </p:nvPr>
        </p:nvSpPr>
        <p:spPr/>
        <p:txBody>
          <a:bodyPr/>
          <a:lstStyle/>
          <a:p>
            <a:pPr algn="ctr"/>
            <a:r>
              <a:rPr lang="en-US" b="1" dirty="0"/>
              <a:t>5G FUND NOTICE OF PROPOSED RULEMAKING</a:t>
            </a:r>
          </a:p>
        </p:txBody>
      </p:sp>
      <p:sp>
        <p:nvSpPr>
          <p:cNvPr id="3" name="Content Placeholder 2">
            <a:extLst>
              <a:ext uri="{FF2B5EF4-FFF2-40B4-BE49-F238E27FC236}">
                <a16:creationId xmlns:a16="http://schemas.microsoft.com/office/drawing/2014/main" id="{7995FA03-8A08-44FA-905C-A3E90A608334}"/>
              </a:ext>
            </a:extLst>
          </p:cNvPr>
          <p:cNvSpPr>
            <a:spLocks noGrp="1"/>
          </p:cNvSpPr>
          <p:nvPr>
            <p:ph idx="1"/>
          </p:nvPr>
        </p:nvSpPr>
        <p:spPr/>
        <p:txBody>
          <a:bodyPr/>
          <a:lstStyle/>
          <a:p>
            <a:pPr marL="347472" lvl="0" indent="-347472">
              <a:lnSpc>
                <a:spcPct val="107000"/>
              </a:lnSpc>
              <a:spcAft>
                <a:spcPts val="1800"/>
              </a:spcAft>
            </a:pPr>
            <a:r>
              <a:rPr lang="en-US" sz="2000" dirty="0"/>
              <a:t>In April, the Commission adopted a Notice of Proposed Rulemaking proposing to establish the 5G Fund for Rural America. </a:t>
            </a:r>
          </a:p>
          <a:p>
            <a:pPr marL="347472" lvl="0" indent="-347472">
              <a:lnSpc>
                <a:spcPct val="107000"/>
              </a:lnSpc>
              <a:spcAft>
                <a:spcPts val="1800"/>
              </a:spcAft>
            </a:pPr>
            <a:r>
              <a:rPr lang="en-US" sz="2000" dirty="0"/>
              <a:t>5G Fund would make up to $9 billion available to bring 5G mobile broadband services to rural areas that would otherwise be unlikely to see 5G deployments.</a:t>
            </a:r>
          </a:p>
          <a:p>
            <a:pPr marL="347472" indent="-347472">
              <a:spcAft>
                <a:spcPts val="1800"/>
              </a:spcAft>
            </a:pPr>
            <a:r>
              <a:rPr lang="en-US" sz="2000" dirty="0"/>
              <a:t>As proposed, Phase I of the 5G Fund auction would reserve  $680 million for providers that commit to serving eligible Tribal lands.</a:t>
            </a:r>
            <a:endParaRPr lang="en-US" dirty="0"/>
          </a:p>
        </p:txBody>
      </p:sp>
      <p:sp>
        <p:nvSpPr>
          <p:cNvPr id="4" name="Slide Number Placeholder 3">
            <a:extLst>
              <a:ext uri="{FF2B5EF4-FFF2-40B4-BE49-F238E27FC236}">
                <a16:creationId xmlns:a16="http://schemas.microsoft.com/office/drawing/2014/main" id="{84E37EFD-D886-4ACF-B8BC-1BC9BBD676F7}"/>
              </a:ext>
            </a:extLst>
          </p:cNvPr>
          <p:cNvSpPr>
            <a:spLocks noGrp="1"/>
          </p:cNvSpPr>
          <p:nvPr>
            <p:ph type="sldNum" sz="quarter" idx="10"/>
          </p:nvPr>
        </p:nvSpPr>
        <p:spPr/>
        <p:txBody>
          <a:bodyPr/>
          <a:lstStyle/>
          <a:p>
            <a:pPr>
              <a:defRPr/>
            </a:pPr>
            <a:fld id="{D18D38DE-32EF-47DA-A310-A1179BBF29C0}" type="slidenum">
              <a:rPr lang="en-US" altLang="en-US" smtClean="0"/>
              <a:pPr>
                <a:defRPr/>
              </a:pPr>
              <a:t>20</a:t>
            </a:fld>
            <a:endParaRPr lang="en-US" altLang="en-US" dirty="0"/>
          </a:p>
        </p:txBody>
      </p:sp>
    </p:spTree>
    <p:extLst>
      <p:ext uri="{BB962C8B-B14F-4D97-AF65-F5344CB8AC3E}">
        <p14:creationId xmlns:p14="http://schemas.microsoft.com/office/powerpoint/2010/main" val="1608538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53556-D848-4A4E-937B-B4B111DEB0D2}"/>
              </a:ext>
            </a:extLst>
          </p:cNvPr>
          <p:cNvSpPr>
            <a:spLocks noGrp="1"/>
          </p:cNvSpPr>
          <p:nvPr>
            <p:ph type="title"/>
          </p:nvPr>
        </p:nvSpPr>
        <p:spPr/>
        <p:txBody>
          <a:bodyPr/>
          <a:lstStyle/>
          <a:p>
            <a:pPr algn="ctr"/>
            <a:r>
              <a:rPr lang="en-US" b="1" dirty="0"/>
              <a:t>COVID-19  TELEHEALTH PROGRAM</a:t>
            </a:r>
          </a:p>
        </p:txBody>
      </p:sp>
      <p:sp>
        <p:nvSpPr>
          <p:cNvPr id="3" name="Content Placeholder 2">
            <a:extLst>
              <a:ext uri="{FF2B5EF4-FFF2-40B4-BE49-F238E27FC236}">
                <a16:creationId xmlns:a16="http://schemas.microsoft.com/office/drawing/2014/main" id="{684D9E86-5616-444C-9141-FF1E81799220}"/>
              </a:ext>
            </a:extLst>
          </p:cNvPr>
          <p:cNvSpPr>
            <a:spLocks noGrp="1"/>
          </p:cNvSpPr>
          <p:nvPr>
            <p:ph idx="1"/>
          </p:nvPr>
        </p:nvSpPr>
        <p:spPr/>
        <p:txBody>
          <a:bodyPr/>
          <a:lstStyle/>
          <a:p>
            <a:pPr lvl="0">
              <a:buFont typeface="Arial" panose="020B0604020202020204" pitchFamily="34" charset="0"/>
              <a:buChar char="•"/>
            </a:pPr>
            <a:r>
              <a:rPr lang="en-US" sz="2000" dirty="0"/>
              <a:t>In March, the Commission created a new $200 million COVID-19 Telehealth Program to support healthcare providers responding to the ongoing coronavirus pandemic within a week of Congress appropriating the funds as part of the CARES Act.</a:t>
            </a:r>
          </a:p>
          <a:p>
            <a:pPr lvl="0">
              <a:buFont typeface="Arial" panose="020B0604020202020204" pitchFamily="34" charset="0"/>
              <a:buChar char="•"/>
            </a:pPr>
            <a:endParaRPr lang="en-US" sz="2000" dirty="0"/>
          </a:p>
          <a:p>
            <a:pPr>
              <a:buFont typeface="Arial" panose="020B0604020202020204" pitchFamily="34" charset="0"/>
              <a:buChar char="•"/>
            </a:pPr>
            <a:r>
              <a:rPr lang="en-US" sz="2000" dirty="0"/>
              <a:t>By early July, the Commission had awarded the full $200 million to 539 recipients, including several providers serving Tribal communities.</a:t>
            </a:r>
          </a:p>
          <a:p>
            <a:pPr>
              <a:buFont typeface="Arial" panose="020B0604020202020204" pitchFamily="34" charset="0"/>
              <a:buChar char="•"/>
            </a:pPr>
            <a:endParaRPr lang="en-US" sz="2000" dirty="0"/>
          </a:p>
          <a:p>
            <a:pPr lvl="1"/>
            <a:r>
              <a:rPr lang="en-US" dirty="0"/>
              <a:t>The Navajo Nation Department of Health was awarded just over $950,000 in May to provide home-health care and remote monitoring services throughout the Navajo Nation to patients who are isolated and under shelter-in-place orders, including low-income, elderly, and vulnerable, high-risk patients.</a:t>
            </a:r>
          </a:p>
          <a:p>
            <a:endParaRPr lang="en-US" dirty="0"/>
          </a:p>
        </p:txBody>
      </p:sp>
      <p:sp>
        <p:nvSpPr>
          <p:cNvPr id="4" name="Slide Number Placeholder 3">
            <a:extLst>
              <a:ext uri="{FF2B5EF4-FFF2-40B4-BE49-F238E27FC236}">
                <a16:creationId xmlns:a16="http://schemas.microsoft.com/office/drawing/2014/main" id="{C3E32797-4854-486F-A68D-06E57F2075DB}"/>
              </a:ext>
            </a:extLst>
          </p:cNvPr>
          <p:cNvSpPr>
            <a:spLocks noGrp="1"/>
          </p:cNvSpPr>
          <p:nvPr>
            <p:ph type="sldNum" sz="quarter" idx="10"/>
          </p:nvPr>
        </p:nvSpPr>
        <p:spPr/>
        <p:txBody>
          <a:bodyPr/>
          <a:lstStyle/>
          <a:p>
            <a:pPr>
              <a:defRPr/>
            </a:pPr>
            <a:fld id="{D18D38DE-32EF-47DA-A310-A1179BBF29C0}" type="slidenum">
              <a:rPr lang="en-US" altLang="en-US" smtClean="0"/>
              <a:pPr>
                <a:defRPr/>
              </a:pPr>
              <a:t>21</a:t>
            </a:fld>
            <a:endParaRPr lang="en-US" altLang="en-US" dirty="0"/>
          </a:p>
        </p:txBody>
      </p:sp>
    </p:spTree>
    <p:extLst>
      <p:ext uri="{BB962C8B-B14F-4D97-AF65-F5344CB8AC3E}">
        <p14:creationId xmlns:p14="http://schemas.microsoft.com/office/powerpoint/2010/main" val="1280023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D4AE3953-5D95-4DE3-9CCC-D5BE8BA466D6}"/>
              </a:ext>
            </a:extLst>
          </p:cNvPr>
          <p:cNvSpPr>
            <a:spLocks noGrp="1" noChangeArrowheads="1"/>
          </p:cNvSpPr>
          <p:nvPr>
            <p:ph type="title"/>
          </p:nvPr>
        </p:nvSpPr>
        <p:spPr/>
        <p:txBody>
          <a:bodyPr/>
          <a:lstStyle/>
          <a:p>
            <a:pPr algn="ctr" eaLnBrk="1" hangingPunct="1"/>
            <a:br>
              <a:rPr lang="en-US" altLang="en-US" sz="2800" b="1" dirty="0"/>
            </a:br>
            <a:r>
              <a:rPr lang="en-US" altLang="en-US" sz="2800" b="1" dirty="0"/>
              <a:t>Connected Care Pilot</a:t>
            </a:r>
            <a:br>
              <a:rPr lang="en-US" altLang="en-US" sz="2800" b="1" dirty="0"/>
            </a:br>
            <a:endParaRPr lang="en-US" altLang="en-US" sz="2800" b="1" dirty="0"/>
          </a:p>
        </p:txBody>
      </p:sp>
      <p:sp>
        <p:nvSpPr>
          <p:cNvPr id="13315" name="Content Placeholder 2">
            <a:extLst>
              <a:ext uri="{FF2B5EF4-FFF2-40B4-BE49-F238E27FC236}">
                <a16:creationId xmlns:a16="http://schemas.microsoft.com/office/drawing/2014/main" id="{1293BA34-92B6-4D4A-927A-F25BA6EF473A}"/>
              </a:ext>
            </a:extLst>
          </p:cNvPr>
          <p:cNvSpPr>
            <a:spLocks noGrp="1" noChangeArrowheads="1"/>
          </p:cNvSpPr>
          <p:nvPr>
            <p:ph idx="1"/>
          </p:nvPr>
        </p:nvSpPr>
        <p:spPr>
          <a:xfrm>
            <a:off x="457200" y="1371600"/>
            <a:ext cx="8229600" cy="5416550"/>
          </a:xfrm>
        </p:spPr>
        <p:txBody>
          <a:bodyPr/>
          <a:lstStyle/>
          <a:p>
            <a:pPr lvl="0"/>
            <a:r>
              <a:rPr lang="en-US" sz="2400" dirty="0"/>
              <a:t>In April, the Commission created the “Connected Care” program, a three-year Pilot Program to provide up to $100 million of support from the Universal Service Fund to help defray health care providers’ costs of providing connected care services and to help assess how the USF can be used in the long-term to support telehealth.  </a:t>
            </a:r>
          </a:p>
          <a:p>
            <a:pPr marL="0" lvl="0" indent="0">
              <a:buNone/>
            </a:pPr>
            <a:r>
              <a:rPr lang="en-US" sz="2400" dirty="0"/>
              <a:t> </a:t>
            </a:r>
          </a:p>
          <a:p>
            <a:pPr lvl="1"/>
            <a:r>
              <a:rPr lang="en-US" sz="2400" dirty="0"/>
              <a:t>The program is open to Tribal and other healthcare providers that provide services to Tribal communities.  On September 3, the Commission issued guidance for all applicants.  </a:t>
            </a:r>
          </a:p>
          <a:p>
            <a:pPr eaLnBrk="1" hangingPunct="1">
              <a:spcBef>
                <a:spcPts val="0"/>
              </a:spcBef>
              <a:spcAft>
                <a:spcPts val="1800"/>
              </a:spcAft>
              <a:buFont typeface="Arial" panose="020B0604020202020204" pitchFamily="34" charset="0"/>
              <a:buChar char="•"/>
              <a:defRPr/>
            </a:pPr>
            <a:endParaRPr lang="en-US" sz="2400" dirty="0"/>
          </a:p>
          <a:p>
            <a:pPr eaLnBrk="1" hangingPunct="1">
              <a:spcBef>
                <a:spcPts val="0"/>
              </a:spcBef>
              <a:spcAft>
                <a:spcPts val="1800"/>
              </a:spcAft>
              <a:buFont typeface="Arial" panose="020B0604020202020204" pitchFamily="34" charset="0"/>
              <a:buChar char="•"/>
              <a:defRPr/>
            </a:pPr>
            <a:endParaRPr lang="en-US" dirty="0"/>
          </a:p>
          <a:p>
            <a:pPr marL="0" indent="0" eaLnBrk="1" hangingPunct="1">
              <a:spcBef>
                <a:spcPts val="0"/>
              </a:spcBef>
              <a:spcAft>
                <a:spcPts val="1800"/>
              </a:spcAft>
              <a:buNone/>
              <a:defRPr/>
            </a:pPr>
            <a:endParaRPr lang="en-US" altLang="en-US" sz="2400" b="1" dirty="0"/>
          </a:p>
        </p:txBody>
      </p:sp>
      <p:sp>
        <p:nvSpPr>
          <p:cNvPr id="2" name="Slide Number Placeholder 1">
            <a:extLst>
              <a:ext uri="{FF2B5EF4-FFF2-40B4-BE49-F238E27FC236}">
                <a16:creationId xmlns:a16="http://schemas.microsoft.com/office/drawing/2014/main" id="{9FA5AAB9-0B8A-4BF3-8486-73FD669BFD63}"/>
              </a:ext>
            </a:extLst>
          </p:cNvPr>
          <p:cNvSpPr>
            <a:spLocks noGrp="1"/>
          </p:cNvSpPr>
          <p:nvPr>
            <p:ph type="sldNum" sz="quarter" idx="10"/>
          </p:nvPr>
        </p:nvSpPr>
        <p:spPr/>
        <p:txBody>
          <a:bodyPr/>
          <a:lstStyle/>
          <a:p>
            <a:pPr>
              <a:defRPr/>
            </a:pPr>
            <a:fld id="{D18D38DE-32EF-47DA-A310-A1179BBF29C0}" type="slidenum">
              <a:rPr lang="en-US" altLang="en-US" smtClean="0"/>
              <a:pPr>
                <a:defRPr/>
              </a:pPr>
              <a:t>22</a:t>
            </a:fld>
            <a:endParaRPr lang="en-US" altLang="en-US" dirty="0"/>
          </a:p>
        </p:txBody>
      </p:sp>
    </p:spTree>
    <p:extLst>
      <p:ext uri="{BB962C8B-B14F-4D97-AF65-F5344CB8AC3E}">
        <p14:creationId xmlns:p14="http://schemas.microsoft.com/office/powerpoint/2010/main" val="897916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3E5B-7A42-48E5-99D3-2042CFC6C18B}"/>
              </a:ext>
            </a:extLst>
          </p:cNvPr>
          <p:cNvSpPr>
            <a:spLocks noGrp="1"/>
          </p:cNvSpPr>
          <p:nvPr>
            <p:ph type="title"/>
          </p:nvPr>
        </p:nvSpPr>
        <p:spPr/>
        <p:txBody>
          <a:bodyPr/>
          <a:lstStyle/>
          <a:p>
            <a:pPr algn="ctr"/>
            <a:r>
              <a:rPr lang="en-US" b="1" dirty="0"/>
              <a:t>LIFELINE PROGRAM WAIVERS</a:t>
            </a:r>
          </a:p>
        </p:txBody>
      </p:sp>
      <p:sp>
        <p:nvSpPr>
          <p:cNvPr id="3" name="Content Placeholder 2">
            <a:extLst>
              <a:ext uri="{FF2B5EF4-FFF2-40B4-BE49-F238E27FC236}">
                <a16:creationId xmlns:a16="http://schemas.microsoft.com/office/drawing/2014/main" id="{2C9124D0-01C1-45CB-8EDA-A10D2C2D7AB7}"/>
              </a:ext>
            </a:extLst>
          </p:cNvPr>
          <p:cNvSpPr>
            <a:spLocks noGrp="1"/>
          </p:cNvSpPr>
          <p:nvPr>
            <p:ph idx="1"/>
          </p:nvPr>
        </p:nvSpPr>
        <p:spPr/>
        <p:txBody>
          <a:bodyPr/>
          <a:lstStyle/>
          <a:p>
            <a:r>
              <a:rPr lang="en-US" sz="2000" dirty="0"/>
              <a:t>In June 2020, the FCC streamlined the enrollment documentation required from Lifeline subscribers residing on Tribal lands to allow for immediate activation of services while the subscriber submitted the required materials.</a:t>
            </a:r>
          </a:p>
          <a:p>
            <a:pPr lvl="1"/>
            <a:r>
              <a:rPr lang="en-US" sz="2000" dirty="0"/>
              <a:t>This step helped Tribal lifeline subscribers immediately access needed connectivity during the pandemic.</a:t>
            </a:r>
          </a:p>
          <a:p>
            <a:endParaRPr lang="en-US" sz="2000" dirty="0"/>
          </a:p>
          <a:p>
            <a:r>
              <a:rPr lang="en-US" sz="2000" dirty="0"/>
              <a:t>In August, in addition to several generally applicable waivers governing recertification, reverification, general de-enrollment, subscriber usage, and income documentation, the Commission extended the existing waivers to help subscribers residing in rural areas on Tribal lands to begin receiving Lifeline services more quickly.</a:t>
            </a:r>
          </a:p>
          <a:p>
            <a:pPr marL="0" indent="0">
              <a:buNone/>
            </a:pPr>
            <a:r>
              <a:rPr lang="en-US" sz="2000" dirty="0"/>
              <a:t> </a:t>
            </a:r>
          </a:p>
        </p:txBody>
      </p:sp>
      <p:sp>
        <p:nvSpPr>
          <p:cNvPr id="4" name="Slide Number Placeholder 3">
            <a:extLst>
              <a:ext uri="{FF2B5EF4-FFF2-40B4-BE49-F238E27FC236}">
                <a16:creationId xmlns:a16="http://schemas.microsoft.com/office/drawing/2014/main" id="{D4A33AFB-8C39-49D2-8B5B-5FF90F3B95AF}"/>
              </a:ext>
            </a:extLst>
          </p:cNvPr>
          <p:cNvSpPr>
            <a:spLocks noGrp="1"/>
          </p:cNvSpPr>
          <p:nvPr>
            <p:ph type="sldNum" sz="quarter" idx="10"/>
          </p:nvPr>
        </p:nvSpPr>
        <p:spPr/>
        <p:txBody>
          <a:bodyPr/>
          <a:lstStyle/>
          <a:p>
            <a:pPr>
              <a:defRPr/>
            </a:pPr>
            <a:fld id="{D18D38DE-32EF-47DA-A310-A1179BBF29C0}" type="slidenum">
              <a:rPr lang="en-US" altLang="en-US" smtClean="0"/>
              <a:pPr>
                <a:defRPr/>
              </a:pPr>
              <a:t>23</a:t>
            </a:fld>
            <a:endParaRPr lang="en-US" altLang="en-US" dirty="0"/>
          </a:p>
        </p:txBody>
      </p:sp>
    </p:spTree>
    <p:extLst>
      <p:ext uri="{BB962C8B-B14F-4D97-AF65-F5344CB8AC3E}">
        <p14:creationId xmlns:p14="http://schemas.microsoft.com/office/powerpoint/2010/main" val="1814050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202136-10C5-4A2B-A3E3-2C19289A8E5F}"/>
              </a:ext>
            </a:extLst>
          </p:cNvPr>
          <p:cNvSpPr>
            <a:spLocks noGrp="1"/>
          </p:cNvSpPr>
          <p:nvPr>
            <p:ph idx="1"/>
          </p:nvPr>
        </p:nvSpPr>
        <p:spPr/>
        <p:txBody>
          <a:bodyPr/>
          <a:lstStyle/>
          <a:p>
            <a:pPr marL="210701" indent="-210701" algn="ctr" defTabSz="904257" eaLnBrk="1" hangingPunct="1">
              <a:defRPr/>
            </a:pPr>
            <a:endParaRPr lang="en-US" sz="2212" dirty="0"/>
          </a:p>
          <a:p>
            <a:pPr marL="0" indent="0" algn="ctr" defTabSz="904257" eaLnBrk="1" hangingPunct="1">
              <a:buFont typeface="Arial" panose="020B0604020202020204" pitchFamily="34" charset="0"/>
              <a:buNone/>
              <a:defRPr/>
            </a:pPr>
            <a:endParaRPr lang="en-US" sz="2212" dirty="0"/>
          </a:p>
          <a:p>
            <a:pPr marL="0" indent="0" algn="ctr" defTabSz="904257" eaLnBrk="1" hangingPunct="1">
              <a:buFont typeface="Arial" panose="020B0604020202020204" pitchFamily="34" charset="0"/>
              <a:buNone/>
              <a:defRPr/>
            </a:pPr>
            <a:r>
              <a:rPr lang="en-US" sz="4800" b="1" dirty="0">
                <a:solidFill>
                  <a:schemeClr val="accent1">
                    <a:lumMod val="25000"/>
                  </a:schemeClr>
                </a:solidFill>
              </a:rPr>
              <a:t>QUESTIONS?</a:t>
            </a:r>
          </a:p>
          <a:p>
            <a:pPr marL="0" indent="0" algn="ctr" defTabSz="904257" eaLnBrk="1" hangingPunct="1">
              <a:buFont typeface="Arial" panose="020B0604020202020204" pitchFamily="34" charset="0"/>
              <a:buNone/>
              <a:defRPr/>
            </a:pPr>
            <a:endParaRPr lang="en-US" sz="4800" b="1" dirty="0">
              <a:solidFill>
                <a:schemeClr val="accent1">
                  <a:lumMod val="25000"/>
                </a:schemeClr>
              </a:solidFill>
            </a:endParaRPr>
          </a:p>
          <a:p>
            <a:pPr marL="0" indent="0" algn="ctr" defTabSz="904257" eaLnBrk="1" hangingPunct="1">
              <a:buFont typeface="Arial" panose="020B0604020202020204" pitchFamily="34" charset="0"/>
              <a:buNone/>
              <a:defRPr/>
            </a:pPr>
            <a:r>
              <a:rPr lang="en-US" sz="4400" b="1" dirty="0">
                <a:solidFill>
                  <a:schemeClr val="accent1">
                    <a:lumMod val="25000"/>
                  </a:schemeClr>
                </a:solidFill>
                <a:hlinkClick r:id="rId3"/>
              </a:rPr>
              <a:t>sayuri.rajapakse@fcc.go</a:t>
            </a:r>
            <a:r>
              <a:rPr lang="en-US" sz="4800" b="1" dirty="0">
                <a:solidFill>
                  <a:schemeClr val="accent1">
                    <a:lumMod val="25000"/>
                  </a:schemeClr>
                </a:solidFill>
                <a:hlinkClick r:id="rId3"/>
              </a:rPr>
              <a:t>v</a:t>
            </a:r>
            <a:endParaRPr lang="en-US" sz="4800" b="1" dirty="0">
              <a:solidFill>
                <a:schemeClr val="accent1">
                  <a:lumMod val="25000"/>
                </a:schemeClr>
              </a:solidFill>
            </a:endParaRPr>
          </a:p>
          <a:p>
            <a:pPr marL="0" indent="0" algn="ctr" defTabSz="904257" eaLnBrk="1" hangingPunct="1">
              <a:buFont typeface="Arial" panose="020B0604020202020204" pitchFamily="34" charset="0"/>
              <a:buNone/>
              <a:defRPr/>
            </a:pPr>
            <a:r>
              <a:rPr lang="en-US" sz="4800" b="1" dirty="0">
                <a:solidFill>
                  <a:schemeClr val="accent1">
                    <a:lumMod val="25000"/>
                  </a:schemeClr>
                </a:solidFill>
                <a:hlinkClick r:id="rId4"/>
              </a:rPr>
              <a:t>native@fcc.gov</a:t>
            </a:r>
            <a:r>
              <a:rPr lang="en-US" sz="4800" b="1" dirty="0">
                <a:solidFill>
                  <a:schemeClr val="accent1">
                    <a:lumMod val="25000"/>
                  </a:schemeClr>
                </a:solidFill>
              </a:rPr>
              <a:t> </a:t>
            </a:r>
          </a:p>
        </p:txBody>
      </p:sp>
      <p:sp>
        <p:nvSpPr>
          <p:cNvPr id="2" name="Slide Number Placeholder 1">
            <a:extLst>
              <a:ext uri="{FF2B5EF4-FFF2-40B4-BE49-F238E27FC236}">
                <a16:creationId xmlns:a16="http://schemas.microsoft.com/office/drawing/2014/main" id="{6D716ACF-72CE-4A4C-8AE2-E75F4AC02744}"/>
              </a:ext>
            </a:extLst>
          </p:cNvPr>
          <p:cNvSpPr>
            <a:spLocks noGrp="1"/>
          </p:cNvSpPr>
          <p:nvPr>
            <p:ph type="sldNum" sz="quarter" idx="10"/>
          </p:nvPr>
        </p:nvSpPr>
        <p:spPr/>
        <p:txBody>
          <a:bodyPr/>
          <a:lstStyle/>
          <a:p>
            <a:pPr>
              <a:defRPr/>
            </a:pPr>
            <a:fld id="{D18D38DE-32EF-47DA-A310-A1179BBF29C0}" type="slidenum">
              <a:rPr lang="en-US" altLang="en-US" smtClean="0"/>
              <a:pPr>
                <a:defRPr/>
              </a:pPr>
              <a:t>24</a:t>
            </a:fld>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0C934-487E-451A-91B5-AE44ED3A07A8}"/>
              </a:ext>
            </a:extLst>
          </p:cNvPr>
          <p:cNvSpPr>
            <a:spLocks noGrp="1"/>
          </p:cNvSpPr>
          <p:nvPr>
            <p:ph type="ctrTitle"/>
          </p:nvPr>
        </p:nvSpPr>
        <p:spPr/>
        <p:txBody>
          <a:bodyPr/>
          <a:lstStyle/>
          <a:p>
            <a:pPr algn="ctr"/>
            <a:r>
              <a:rPr lang="en-US" sz="3600" b="1" dirty="0"/>
              <a:t>FCC ORGANIZATION</a:t>
            </a:r>
          </a:p>
        </p:txBody>
      </p:sp>
      <p:sp>
        <p:nvSpPr>
          <p:cNvPr id="4" name="Slide Number Placeholder 3">
            <a:extLst>
              <a:ext uri="{FF2B5EF4-FFF2-40B4-BE49-F238E27FC236}">
                <a16:creationId xmlns:a16="http://schemas.microsoft.com/office/drawing/2014/main" id="{304B38B5-A7F5-48D1-8CEF-A282F9661CB1}"/>
              </a:ext>
            </a:extLst>
          </p:cNvPr>
          <p:cNvSpPr>
            <a:spLocks noGrp="1"/>
          </p:cNvSpPr>
          <p:nvPr>
            <p:ph type="sldNum" sz="quarter" idx="10"/>
          </p:nvPr>
        </p:nvSpPr>
        <p:spPr/>
        <p:txBody>
          <a:bodyPr/>
          <a:lstStyle/>
          <a:p>
            <a:pPr>
              <a:defRPr/>
            </a:pPr>
            <a:fld id="{2767B64F-F202-4914-AD10-24EB86F06C6B}" type="slidenum">
              <a:rPr lang="en-US" altLang="en-US" smtClean="0"/>
              <a:pPr>
                <a:defRPr/>
              </a:pPr>
              <a:t>3</a:t>
            </a:fld>
            <a:endParaRPr lang="en-US" altLang="en-US" dirty="0"/>
          </a:p>
        </p:txBody>
      </p:sp>
    </p:spTree>
    <p:extLst>
      <p:ext uri="{BB962C8B-B14F-4D97-AF65-F5344CB8AC3E}">
        <p14:creationId xmlns:p14="http://schemas.microsoft.com/office/powerpoint/2010/main" val="570440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42B3FBD9-7B01-4E87-B8A8-9D83E95ABC02}"/>
              </a:ext>
            </a:extLst>
          </p:cNvPr>
          <p:cNvSpPr>
            <a:spLocks noGrp="1" noChangeArrowheads="1"/>
          </p:cNvSpPr>
          <p:nvPr>
            <p:ph type="title"/>
          </p:nvPr>
        </p:nvSpPr>
        <p:spPr>
          <a:xfrm>
            <a:off x="549275" y="161925"/>
            <a:ext cx="8362950" cy="633413"/>
          </a:xfrm>
        </p:spPr>
        <p:txBody>
          <a:bodyPr/>
          <a:lstStyle/>
          <a:p>
            <a:pPr algn="ctr" eaLnBrk="1" hangingPunct="1"/>
            <a:r>
              <a:rPr lang="en-US" altLang="en-US" sz="2800" b="1" dirty="0"/>
              <a:t>THE FCC’S MISSION</a:t>
            </a:r>
          </a:p>
        </p:txBody>
      </p:sp>
      <p:sp>
        <p:nvSpPr>
          <p:cNvPr id="9219" name="Content Placeholder 2">
            <a:extLst>
              <a:ext uri="{FF2B5EF4-FFF2-40B4-BE49-F238E27FC236}">
                <a16:creationId xmlns:a16="http://schemas.microsoft.com/office/drawing/2014/main" id="{2544864D-E7D8-42A2-A5D7-8C23F99C1DD8}"/>
              </a:ext>
            </a:extLst>
          </p:cNvPr>
          <p:cNvSpPr>
            <a:spLocks noGrp="1" noChangeArrowheads="1"/>
          </p:cNvSpPr>
          <p:nvPr>
            <p:ph idx="1"/>
          </p:nvPr>
        </p:nvSpPr>
        <p:spPr/>
        <p:txBody>
          <a:bodyPr/>
          <a:lstStyle/>
          <a:p>
            <a:pPr marL="346075" indent="-346075" eaLnBrk="1" hangingPunct="1">
              <a:spcBef>
                <a:spcPct val="0"/>
              </a:spcBef>
              <a:spcAft>
                <a:spcPts val="1800"/>
              </a:spcAft>
            </a:pPr>
            <a:r>
              <a:rPr lang="en-US" altLang="en-US" sz="2400" dirty="0"/>
              <a:t>The Federal Communications Commission is an independent government agency overseen by Congress</a:t>
            </a:r>
          </a:p>
          <a:p>
            <a:pPr marL="346075" indent="-346075" eaLnBrk="1" hangingPunct="1">
              <a:spcBef>
                <a:spcPct val="0"/>
              </a:spcBef>
              <a:spcAft>
                <a:spcPts val="1800"/>
              </a:spcAft>
            </a:pPr>
            <a:r>
              <a:rPr lang="en-US" altLang="en-US" sz="2400" dirty="0"/>
              <a:t>Its mission includes:</a:t>
            </a:r>
          </a:p>
          <a:p>
            <a:pPr lvl="1" eaLnBrk="1" hangingPunct="1">
              <a:spcBef>
                <a:spcPct val="0"/>
              </a:spcBef>
              <a:spcAft>
                <a:spcPts val="1800"/>
              </a:spcAft>
            </a:pPr>
            <a:r>
              <a:rPr lang="en-US" altLang="en-US" sz="2000" dirty="0"/>
              <a:t>Implementing and enforcing America’s communications law and regulations </a:t>
            </a:r>
          </a:p>
          <a:p>
            <a:pPr lvl="1" eaLnBrk="1" hangingPunct="1">
              <a:spcBef>
                <a:spcPct val="0"/>
              </a:spcBef>
              <a:spcAft>
                <a:spcPts val="1800"/>
              </a:spcAft>
            </a:pPr>
            <a:r>
              <a:rPr lang="en-US" altLang="en-US" sz="2000" dirty="0"/>
              <a:t>Regulating interstate and international communications by wire and radio in all 50 states, the District of Columbia, and U.S. territories</a:t>
            </a:r>
          </a:p>
          <a:p>
            <a:pPr lvl="1" eaLnBrk="1" hangingPunct="1">
              <a:spcBef>
                <a:spcPct val="0"/>
              </a:spcBef>
              <a:spcAft>
                <a:spcPts val="1800"/>
              </a:spcAft>
            </a:pPr>
            <a:r>
              <a:rPr lang="en-US" altLang="en-US" sz="2000" dirty="0"/>
              <a:t>Covering wireline and wireless services, satellite, broadcast TV and radio, and cable TV</a:t>
            </a:r>
          </a:p>
        </p:txBody>
      </p:sp>
      <p:sp>
        <p:nvSpPr>
          <p:cNvPr id="2" name="Slide Number Placeholder 1">
            <a:extLst>
              <a:ext uri="{FF2B5EF4-FFF2-40B4-BE49-F238E27FC236}">
                <a16:creationId xmlns:a16="http://schemas.microsoft.com/office/drawing/2014/main" id="{C064FB8D-CD83-4ADA-8D22-7DD4C6048474}"/>
              </a:ext>
            </a:extLst>
          </p:cNvPr>
          <p:cNvSpPr>
            <a:spLocks noGrp="1"/>
          </p:cNvSpPr>
          <p:nvPr>
            <p:ph type="sldNum" sz="quarter" idx="10"/>
          </p:nvPr>
        </p:nvSpPr>
        <p:spPr/>
        <p:txBody>
          <a:bodyPr/>
          <a:lstStyle/>
          <a:p>
            <a:pPr>
              <a:defRPr/>
            </a:pPr>
            <a:fld id="{D18D38DE-32EF-47DA-A310-A1179BBF29C0}" type="slidenum">
              <a:rPr lang="en-US" altLang="en-US" smtClean="0"/>
              <a:pPr>
                <a:defRPr/>
              </a:pPr>
              <a:t>4</a:t>
            </a:fld>
            <a:endParaRPr lang="en-US"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33DC8749-D3EC-4C88-8FC3-3DFB94D66B88}"/>
              </a:ext>
            </a:extLst>
          </p:cNvPr>
          <p:cNvSpPr>
            <a:spLocks noGrp="1" noChangeArrowheads="1"/>
          </p:cNvSpPr>
          <p:nvPr>
            <p:ph type="title"/>
          </p:nvPr>
        </p:nvSpPr>
        <p:spPr/>
        <p:txBody>
          <a:bodyPr/>
          <a:lstStyle/>
          <a:p>
            <a:pPr algn="ctr" eaLnBrk="1" hangingPunct="1"/>
            <a:r>
              <a:rPr lang="en-US" altLang="en-US" sz="2800" b="1" dirty="0"/>
              <a:t>FCC GOVERNANCE AND STRUCTURE</a:t>
            </a:r>
          </a:p>
        </p:txBody>
      </p:sp>
      <p:sp>
        <p:nvSpPr>
          <p:cNvPr id="10243" name="Content Placeholder 2">
            <a:extLst>
              <a:ext uri="{FF2B5EF4-FFF2-40B4-BE49-F238E27FC236}">
                <a16:creationId xmlns:a16="http://schemas.microsoft.com/office/drawing/2014/main" id="{3176283B-7AF5-4140-ABBB-ABAB86FA42F8}"/>
              </a:ext>
            </a:extLst>
          </p:cNvPr>
          <p:cNvSpPr>
            <a:spLocks noGrp="1" noChangeArrowheads="1"/>
          </p:cNvSpPr>
          <p:nvPr>
            <p:ph idx="1"/>
          </p:nvPr>
        </p:nvSpPr>
        <p:spPr>
          <a:xfrm>
            <a:off x="457200" y="1219200"/>
            <a:ext cx="8229600" cy="5265738"/>
          </a:xfrm>
        </p:spPr>
        <p:txBody>
          <a:bodyPr/>
          <a:lstStyle/>
          <a:p>
            <a:pPr marL="347663" indent="-347663" eaLnBrk="1" hangingPunct="1">
              <a:spcBef>
                <a:spcPct val="0"/>
              </a:spcBef>
              <a:spcAft>
                <a:spcPts val="1800"/>
              </a:spcAft>
            </a:pPr>
            <a:r>
              <a:rPr lang="en-US" altLang="en-US" sz="2400" b="1" dirty="0"/>
              <a:t>Five Commissioners</a:t>
            </a:r>
          </a:p>
          <a:p>
            <a:pPr lvl="1" eaLnBrk="1" hangingPunct="1">
              <a:spcBef>
                <a:spcPct val="0"/>
              </a:spcBef>
              <a:spcAft>
                <a:spcPts val="1800"/>
              </a:spcAft>
            </a:pPr>
            <a:r>
              <a:rPr lang="en-US" altLang="en-US" sz="2000" dirty="0"/>
              <a:t>President nominates; Senate confirms</a:t>
            </a:r>
          </a:p>
          <a:p>
            <a:pPr lvl="1" eaLnBrk="1" hangingPunct="1">
              <a:spcAft>
                <a:spcPts val="1800"/>
              </a:spcAft>
            </a:pPr>
            <a:r>
              <a:rPr lang="en-US" altLang="en-US" sz="2000" dirty="0"/>
              <a:t>Appointed to fill five-year terms</a:t>
            </a:r>
          </a:p>
          <a:p>
            <a:pPr lvl="1" eaLnBrk="1" hangingPunct="1">
              <a:spcAft>
                <a:spcPts val="1800"/>
              </a:spcAft>
            </a:pPr>
            <a:r>
              <a:rPr lang="en-US" altLang="en-US" sz="2000" dirty="0"/>
              <a:t>No more than three from the same political party; President selects one Commissioner to be Chair</a:t>
            </a:r>
          </a:p>
          <a:p>
            <a:pPr marL="347663" indent="-347663" eaLnBrk="1" hangingPunct="1">
              <a:spcBef>
                <a:spcPct val="0"/>
              </a:spcBef>
              <a:spcAft>
                <a:spcPts val="1800"/>
              </a:spcAft>
            </a:pPr>
            <a:r>
              <a:rPr lang="en-US" altLang="en-US" sz="2400" b="1" dirty="0"/>
              <a:t>Divided into Bureaus and Offices</a:t>
            </a:r>
          </a:p>
          <a:p>
            <a:pPr lvl="1" eaLnBrk="1" hangingPunct="1">
              <a:spcBef>
                <a:spcPct val="0"/>
              </a:spcBef>
              <a:spcAft>
                <a:spcPts val="1800"/>
              </a:spcAft>
            </a:pPr>
            <a:r>
              <a:rPr lang="en-US" altLang="en-US" sz="2000" u="sng" dirty="0"/>
              <a:t>7 Bureaus</a:t>
            </a:r>
            <a:r>
              <a:rPr lang="en-US" altLang="en-US" sz="2000" dirty="0"/>
              <a:t>: Wireless, Wireline, International, Enforcement, Consumer and Governmental Affairs, Media, Public Safety</a:t>
            </a:r>
          </a:p>
          <a:p>
            <a:pPr lvl="1" eaLnBrk="1" hangingPunct="1">
              <a:spcBef>
                <a:spcPct val="0"/>
              </a:spcBef>
              <a:spcAft>
                <a:spcPts val="1800"/>
              </a:spcAft>
            </a:pPr>
            <a:r>
              <a:rPr lang="en-US" altLang="en-US" sz="2000" u="sng"/>
              <a:t>11 </a:t>
            </a:r>
            <a:r>
              <a:rPr lang="en-US" altLang="en-US" sz="2000" u="sng" dirty="0"/>
              <a:t>Offices</a:t>
            </a:r>
            <a:r>
              <a:rPr lang="en-US" altLang="en-US" sz="2000" dirty="0"/>
              <a:t>:  </a:t>
            </a:r>
            <a:r>
              <a:rPr lang="en-US" altLang="en-US" sz="2000" i="1" dirty="0"/>
              <a:t>e.g.</a:t>
            </a:r>
            <a:r>
              <a:rPr lang="en-US" altLang="en-US" sz="2000" dirty="0"/>
              <a:t>, General Counsel, Legislative Affairs, Managing Director, Engineering and Technology</a:t>
            </a:r>
          </a:p>
        </p:txBody>
      </p:sp>
      <p:sp>
        <p:nvSpPr>
          <p:cNvPr id="2" name="Slide Number Placeholder 1">
            <a:extLst>
              <a:ext uri="{FF2B5EF4-FFF2-40B4-BE49-F238E27FC236}">
                <a16:creationId xmlns:a16="http://schemas.microsoft.com/office/drawing/2014/main" id="{500FAA68-92C9-4308-A009-71C5832D090B}"/>
              </a:ext>
            </a:extLst>
          </p:cNvPr>
          <p:cNvSpPr>
            <a:spLocks noGrp="1"/>
          </p:cNvSpPr>
          <p:nvPr>
            <p:ph type="sldNum" sz="quarter" idx="10"/>
          </p:nvPr>
        </p:nvSpPr>
        <p:spPr/>
        <p:txBody>
          <a:bodyPr/>
          <a:lstStyle/>
          <a:p>
            <a:pPr>
              <a:defRPr/>
            </a:pPr>
            <a:fld id="{D18D38DE-32EF-47DA-A310-A1179BBF29C0}" type="slidenum">
              <a:rPr lang="en-US" altLang="en-US" smtClean="0"/>
              <a:pPr>
                <a:defRPr/>
              </a:pPr>
              <a:t>5</a:t>
            </a:fld>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133D7-3A14-484A-AEA1-BB3E6F68A454}"/>
              </a:ext>
            </a:extLst>
          </p:cNvPr>
          <p:cNvSpPr>
            <a:spLocks noGrp="1"/>
          </p:cNvSpPr>
          <p:nvPr>
            <p:ph type="title"/>
          </p:nvPr>
        </p:nvSpPr>
        <p:spPr>
          <a:xfrm>
            <a:off x="530225" y="161925"/>
            <a:ext cx="8382000" cy="633413"/>
          </a:xfrm>
        </p:spPr>
        <p:txBody>
          <a:bodyPr/>
          <a:lstStyle/>
          <a:p>
            <a:pPr algn="ctr"/>
            <a:r>
              <a:rPr lang="en-US" sz="2800" b="1" dirty="0"/>
              <a:t>FCC REGULATORY AUTHORITY</a:t>
            </a:r>
          </a:p>
        </p:txBody>
      </p:sp>
      <p:sp>
        <p:nvSpPr>
          <p:cNvPr id="3" name="Content Placeholder 2">
            <a:extLst>
              <a:ext uri="{FF2B5EF4-FFF2-40B4-BE49-F238E27FC236}">
                <a16:creationId xmlns:a16="http://schemas.microsoft.com/office/drawing/2014/main" id="{FBEBE89C-5105-4AF0-87CB-8CA762D7B481}"/>
              </a:ext>
            </a:extLst>
          </p:cNvPr>
          <p:cNvSpPr>
            <a:spLocks noGrp="1"/>
          </p:cNvSpPr>
          <p:nvPr>
            <p:ph idx="1"/>
          </p:nvPr>
        </p:nvSpPr>
        <p:spPr/>
        <p:txBody>
          <a:bodyPr/>
          <a:lstStyle/>
          <a:p>
            <a:pPr>
              <a:spcAft>
                <a:spcPts val="1800"/>
              </a:spcAft>
            </a:pPr>
            <a:r>
              <a:rPr lang="en-US" sz="2000" dirty="0"/>
              <a:t>FCC establishes and enforces rules based on the substantive areas outlined in the Communications Act </a:t>
            </a:r>
          </a:p>
          <a:p>
            <a:pPr lvl="1">
              <a:spcAft>
                <a:spcPts val="1800"/>
              </a:spcAft>
            </a:pPr>
            <a:r>
              <a:rPr lang="en-US" dirty="0"/>
              <a:t>The structure of the Act broadly mirrors the agency’s Bureau organization, </a:t>
            </a:r>
            <a:r>
              <a:rPr lang="en-US" i="1" dirty="0"/>
              <a:t>e.g.</a:t>
            </a:r>
            <a:r>
              <a:rPr lang="en-US" dirty="0"/>
              <a:t>, wireline, wireless, media and international</a:t>
            </a:r>
          </a:p>
          <a:p>
            <a:pPr lvl="1">
              <a:spcAft>
                <a:spcPts val="1800"/>
              </a:spcAft>
            </a:pPr>
            <a:r>
              <a:rPr lang="en-US" dirty="0"/>
              <a:t>The Enforcement Bureau ensures the compliance of licensees, permitees, and other regulated entities</a:t>
            </a:r>
          </a:p>
          <a:p>
            <a:pPr>
              <a:spcAft>
                <a:spcPts val="1800"/>
              </a:spcAft>
            </a:pPr>
            <a:r>
              <a:rPr lang="en-US" sz="2000" dirty="0"/>
              <a:t>The FCC also adopts rules and policies administered by certain outside entities</a:t>
            </a:r>
          </a:p>
          <a:p>
            <a:pPr lvl="1">
              <a:spcAft>
                <a:spcPts val="1800"/>
              </a:spcAft>
            </a:pPr>
            <a:r>
              <a:rPr lang="en-US" dirty="0"/>
              <a:t>The FCC adopts the rules and policies governing the Universal Service Fund (USF), as authorized by Congress</a:t>
            </a:r>
          </a:p>
          <a:p>
            <a:pPr lvl="1">
              <a:spcAft>
                <a:spcPts val="1800"/>
              </a:spcAft>
            </a:pPr>
            <a:r>
              <a:rPr lang="en-US" dirty="0"/>
              <a:t>The Universal Service Administrative Company (USAC) administers the USF programs and funding</a:t>
            </a:r>
          </a:p>
          <a:p>
            <a:pPr lvl="1"/>
            <a:endParaRPr lang="en-US" dirty="0"/>
          </a:p>
        </p:txBody>
      </p:sp>
      <p:sp>
        <p:nvSpPr>
          <p:cNvPr id="4" name="Slide Number Placeholder 3">
            <a:extLst>
              <a:ext uri="{FF2B5EF4-FFF2-40B4-BE49-F238E27FC236}">
                <a16:creationId xmlns:a16="http://schemas.microsoft.com/office/drawing/2014/main" id="{712FC996-591A-4F5C-BF58-00B962F3BBEB}"/>
              </a:ext>
            </a:extLst>
          </p:cNvPr>
          <p:cNvSpPr>
            <a:spLocks noGrp="1"/>
          </p:cNvSpPr>
          <p:nvPr>
            <p:ph type="sldNum" sz="quarter" idx="10"/>
          </p:nvPr>
        </p:nvSpPr>
        <p:spPr/>
        <p:txBody>
          <a:bodyPr/>
          <a:lstStyle/>
          <a:p>
            <a:pPr>
              <a:defRPr/>
            </a:pPr>
            <a:fld id="{D18D38DE-32EF-47DA-A310-A1179BBF29C0}" type="slidenum">
              <a:rPr lang="en-US" altLang="en-US" smtClean="0"/>
              <a:pPr>
                <a:defRPr/>
              </a:pPr>
              <a:t>6</a:t>
            </a:fld>
            <a:endParaRPr lang="en-US" altLang="en-US" dirty="0"/>
          </a:p>
        </p:txBody>
      </p:sp>
    </p:spTree>
    <p:extLst>
      <p:ext uri="{BB962C8B-B14F-4D97-AF65-F5344CB8AC3E}">
        <p14:creationId xmlns:p14="http://schemas.microsoft.com/office/powerpoint/2010/main" val="401964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D4AE3953-5D95-4DE3-9CCC-D5BE8BA466D6}"/>
              </a:ext>
            </a:extLst>
          </p:cNvPr>
          <p:cNvSpPr>
            <a:spLocks noGrp="1" noChangeArrowheads="1"/>
          </p:cNvSpPr>
          <p:nvPr>
            <p:ph type="title"/>
          </p:nvPr>
        </p:nvSpPr>
        <p:spPr/>
        <p:txBody>
          <a:bodyPr/>
          <a:lstStyle/>
          <a:p>
            <a:pPr algn="ctr" eaLnBrk="1" hangingPunct="1"/>
            <a:r>
              <a:rPr lang="en-US" altLang="en-US" sz="2800" b="1" dirty="0"/>
              <a:t>FCC RULEMAKING PROCESS</a:t>
            </a:r>
          </a:p>
        </p:txBody>
      </p:sp>
      <p:sp>
        <p:nvSpPr>
          <p:cNvPr id="13315" name="Content Placeholder 2">
            <a:extLst>
              <a:ext uri="{FF2B5EF4-FFF2-40B4-BE49-F238E27FC236}">
                <a16:creationId xmlns:a16="http://schemas.microsoft.com/office/drawing/2014/main" id="{1293BA34-92B6-4D4A-927A-F25BA6EF473A}"/>
              </a:ext>
            </a:extLst>
          </p:cNvPr>
          <p:cNvSpPr>
            <a:spLocks noGrp="1" noChangeArrowheads="1"/>
          </p:cNvSpPr>
          <p:nvPr>
            <p:ph idx="1"/>
          </p:nvPr>
        </p:nvSpPr>
        <p:spPr>
          <a:xfrm>
            <a:off x="457200" y="1371600"/>
            <a:ext cx="8229600" cy="4754563"/>
          </a:xfrm>
        </p:spPr>
        <p:txBody>
          <a:bodyPr/>
          <a:lstStyle/>
          <a:p>
            <a:pPr marL="347472" indent="-347472" eaLnBrk="1" hangingPunct="1">
              <a:spcBef>
                <a:spcPts val="0"/>
              </a:spcBef>
              <a:spcAft>
                <a:spcPts val="1800"/>
              </a:spcAft>
              <a:defRPr/>
            </a:pPr>
            <a:r>
              <a:rPr lang="en-US" altLang="en-US" sz="2400" dirty="0"/>
              <a:t>Rulemaking is a process for developing and issuing rules and regulations </a:t>
            </a:r>
          </a:p>
          <a:p>
            <a:pPr marL="347472" indent="-347472" eaLnBrk="1" hangingPunct="1">
              <a:spcBef>
                <a:spcPts val="0"/>
              </a:spcBef>
              <a:spcAft>
                <a:spcPts val="1800"/>
              </a:spcAft>
              <a:defRPr/>
            </a:pPr>
            <a:r>
              <a:rPr lang="en-US" altLang="en-US" sz="2400" dirty="0"/>
              <a:t>Once adopted, these rules and regulations establish the framework governing providers, including wireline and wireless services</a:t>
            </a:r>
          </a:p>
          <a:p>
            <a:pPr marL="347472" indent="-347472" eaLnBrk="1" hangingPunct="1">
              <a:spcBef>
                <a:spcPts val="0"/>
              </a:spcBef>
              <a:spcAft>
                <a:spcPts val="1800"/>
              </a:spcAft>
              <a:defRPr/>
            </a:pPr>
            <a:r>
              <a:rPr lang="en-US" altLang="en-US" sz="2400" dirty="0"/>
              <a:t>A top priority of FCC rulemaking activity is closing the digital divide and promoting broadband deployment nationwide</a:t>
            </a:r>
          </a:p>
        </p:txBody>
      </p:sp>
      <p:sp>
        <p:nvSpPr>
          <p:cNvPr id="2" name="Slide Number Placeholder 1">
            <a:extLst>
              <a:ext uri="{FF2B5EF4-FFF2-40B4-BE49-F238E27FC236}">
                <a16:creationId xmlns:a16="http://schemas.microsoft.com/office/drawing/2014/main" id="{9FA5AAB9-0B8A-4BF3-8486-73FD669BFD63}"/>
              </a:ext>
            </a:extLst>
          </p:cNvPr>
          <p:cNvSpPr>
            <a:spLocks noGrp="1"/>
          </p:cNvSpPr>
          <p:nvPr>
            <p:ph type="sldNum" sz="quarter" idx="10"/>
          </p:nvPr>
        </p:nvSpPr>
        <p:spPr/>
        <p:txBody>
          <a:bodyPr/>
          <a:lstStyle/>
          <a:p>
            <a:pPr>
              <a:defRPr/>
            </a:pPr>
            <a:fld id="{D18D38DE-32EF-47DA-A310-A1179BBF29C0}" type="slidenum">
              <a:rPr lang="en-US" altLang="en-US" smtClean="0"/>
              <a:pPr>
                <a:defRPr/>
              </a:pPr>
              <a:t>7</a:t>
            </a:fld>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8CCEF-BC98-494E-BE45-A415C3B2BFB1}"/>
              </a:ext>
            </a:extLst>
          </p:cNvPr>
          <p:cNvSpPr>
            <a:spLocks noGrp="1"/>
          </p:cNvSpPr>
          <p:nvPr>
            <p:ph type="title"/>
          </p:nvPr>
        </p:nvSpPr>
        <p:spPr/>
        <p:txBody>
          <a:bodyPr/>
          <a:lstStyle/>
          <a:p>
            <a:pPr algn="ctr"/>
            <a:r>
              <a:rPr lang="en-US" sz="2800" b="1" dirty="0"/>
              <a:t>PUBLIC INPUT</a:t>
            </a:r>
          </a:p>
        </p:txBody>
      </p:sp>
      <p:sp>
        <p:nvSpPr>
          <p:cNvPr id="3" name="Content Placeholder 2">
            <a:extLst>
              <a:ext uri="{FF2B5EF4-FFF2-40B4-BE49-F238E27FC236}">
                <a16:creationId xmlns:a16="http://schemas.microsoft.com/office/drawing/2014/main" id="{1EA34832-E178-4BA1-A76A-0ACEF49636A2}"/>
              </a:ext>
            </a:extLst>
          </p:cNvPr>
          <p:cNvSpPr>
            <a:spLocks noGrp="1"/>
          </p:cNvSpPr>
          <p:nvPr>
            <p:ph idx="1"/>
          </p:nvPr>
        </p:nvSpPr>
        <p:spPr/>
        <p:txBody>
          <a:bodyPr/>
          <a:lstStyle/>
          <a:p>
            <a:pPr marL="347472" indent="-347472">
              <a:spcBef>
                <a:spcPts val="0"/>
              </a:spcBef>
              <a:spcAft>
                <a:spcPts val="1200"/>
              </a:spcAft>
            </a:pPr>
            <a:r>
              <a:rPr lang="en-US" sz="2400" b="1" dirty="0"/>
              <a:t>Notice and comment rulemaking process</a:t>
            </a:r>
          </a:p>
          <a:p>
            <a:pPr marL="530352" lvl="1" indent="-210312">
              <a:spcBef>
                <a:spcPts val="0"/>
              </a:spcBef>
              <a:spcAft>
                <a:spcPts val="1200"/>
              </a:spcAft>
            </a:pPr>
            <a:r>
              <a:rPr lang="en-US" dirty="0"/>
              <a:t>The FCC depends on public comment to evaluate proposals and provide record support for rules</a:t>
            </a:r>
          </a:p>
          <a:p>
            <a:pPr marL="530352" lvl="1" indent="-210312">
              <a:spcBef>
                <a:spcPts val="0"/>
              </a:spcBef>
              <a:spcAft>
                <a:spcPts val="1200"/>
              </a:spcAft>
            </a:pPr>
            <a:r>
              <a:rPr lang="en-US" dirty="0"/>
              <a:t>The record is public to promote transparency </a:t>
            </a:r>
          </a:p>
          <a:p>
            <a:pPr marL="530352" lvl="1" indent="-210312">
              <a:spcBef>
                <a:spcPts val="0"/>
              </a:spcBef>
              <a:spcAft>
                <a:spcPts val="1200"/>
              </a:spcAft>
            </a:pPr>
            <a:r>
              <a:rPr lang="en-US" dirty="0"/>
              <a:t>FCC wants widespread input and different perspectives</a:t>
            </a:r>
          </a:p>
          <a:p>
            <a:pPr marL="347472" indent="-347472">
              <a:spcBef>
                <a:spcPts val="0"/>
              </a:spcBef>
              <a:spcAft>
                <a:spcPts val="1200"/>
              </a:spcAft>
            </a:pPr>
            <a:r>
              <a:rPr lang="en-US" sz="2400" b="1" dirty="0"/>
              <a:t>How to provide input</a:t>
            </a:r>
          </a:p>
          <a:p>
            <a:pPr marL="663385" lvl="1" indent="-347472">
              <a:spcBef>
                <a:spcPts val="0"/>
              </a:spcBef>
              <a:spcAft>
                <a:spcPts val="1200"/>
              </a:spcAft>
            </a:pPr>
            <a:r>
              <a:rPr lang="en-US" u="sng" dirty="0"/>
              <a:t>Written comments</a:t>
            </a:r>
            <a:r>
              <a:rPr lang="en-US" dirty="0"/>
              <a:t>: share perspectives and help shape policies and rules; formal comments preserve appeal rights</a:t>
            </a:r>
          </a:p>
          <a:p>
            <a:pPr marL="663385" lvl="1" indent="-347472">
              <a:spcBef>
                <a:spcPts val="0"/>
              </a:spcBef>
              <a:spcAft>
                <a:spcPts val="1200"/>
              </a:spcAft>
            </a:pPr>
            <a:r>
              <a:rPr lang="en-US" u="sng" dirty="0"/>
              <a:t>In-person meetings</a:t>
            </a:r>
            <a:r>
              <a:rPr lang="en-US" dirty="0"/>
              <a:t>: meetings with Commissioners and staff can supplement formal comments; substance must be summarized in writing in public </a:t>
            </a:r>
            <a:r>
              <a:rPr lang="en-US" i="1" dirty="0"/>
              <a:t>ex parte </a:t>
            </a:r>
            <a:r>
              <a:rPr lang="en-US" dirty="0"/>
              <a:t>filings</a:t>
            </a:r>
          </a:p>
          <a:p>
            <a:pPr marL="663385" lvl="1" indent="-347472">
              <a:spcBef>
                <a:spcPts val="0"/>
              </a:spcBef>
              <a:spcAft>
                <a:spcPts val="1200"/>
              </a:spcAft>
            </a:pPr>
            <a:r>
              <a:rPr lang="en-US" dirty="0"/>
              <a:t>Comments and </a:t>
            </a:r>
            <a:r>
              <a:rPr lang="en-US" i="1" dirty="0"/>
              <a:t>ex parte </a:t>
            </a:r>
            <a:r>
              <a:rPr lang="en-US" dirty="0"/>
              <a:t>filings can be made and accessed online at: </a:t>
            </a:r>
            <a:r>
              <a:rPr lang="en-US" dirty="0">
                <a:hlinkClick r:id="rId3"/>
              </a:rPr>
              <a:t>https://www.fcc.gov/ecfs/</a:t>
            </a:r>
            <a:r>
              <a:rPr lang="en-US" dirty="0"/>
              <a:t>   </a:t>
            </a:r>
          </a:p>
        </p:txBody>
      </p:sp>
      <p:sp>
        <p:nvSpPr>
          <p:cNvPr id="4" name="Slide Number Placeholder 3">
            <a:extLst>
              <a:ext uri="{FF2B5EF4-FFF2-40B4-BE49-F238E27FC236}">
                <a16:creationId xmlns:a16="http://schemas.microsoft.com/office/drawing/2014/main" id="{D9E2B98F-07D4-479B-802E-885782219BDD}"/>
              </a:ext>
            </a:extLst>
          </p:cNvPr>
          <p:cNvSpPr>
            <a:spLocks noGrp="1"/>
          </p:cNvSpPr>
          <p:nvPr>
            <p:ph type="sldNum" sz="quarter" idx="10"/>
          </p:nvPr>
        </p:nvSpPr>
        <p:spPr/>
        <p:txBody>
          <a:bodyPr/>
          <a:lstStyle/>
          <a:p>
            <a:pPr>
              <a:defRPr/>
            </a:pPr>
            <a:fld id="{D18D38DE-32EF-47DA-A310-A1179BBF29C0}" type="slidenum">
              <a:rPr lang="en-US" altLang="en-US" smtClean="0"/>
              <a:pPr>
                <a:defRPr/>
              </a:pPr>
              <a:t>8</a:t>
            </a:fld>
            <a:endParaRPr lang="en-US" altLang="en-US" dirty="0"/>
          </a:p>
        </p:txBody>
      </p:sp>
    </p:spTree>
    <p:extLst>
      <p:ext uri="{BB962C8B-B14F-4D97-AF65-F5344CB8AC3E}">
        <p14:creationId xmlns:p14="http://schemas.microsoft.com/office/powerpoint/2010/main" val="827894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0C934-487E-451A-91B5-AE44ED3A07A8}"/>
              </a:ext>
            </a:extLst>
          </p:cNvPr>
          <p:cNvSpPr>
            <a:spLocks noGrp="1"/>
          </p:cNvSpPr>
          <p:nvPr>
            <p:ph type="ctrTitle"/>
          </p:nvPr>
        </p:nvSpPr>
        <p:spPr/>
        <p:txBody>
          <a:bodyPr/>
          <a:lstStyle/>
          <a:p>
            <a:pPr algn="ctr"/>
            <a:r>
              <a:rPr lang="en-US" sz="3600" b="1" dirty="0"/>
              <a:t>UNIVERSAL SERVICE FUND SUPPORT</a:t>
            </a:r>
          </a:p>
        </p:txBody>
      </p:sp>
      <p:sp>
        <p:nvSpPr>
          <p:cNvPr id="4" name="Slide Number Placeholder 3">
            <a:extLst>
              <a:ext uri="{FF2B5EF4-FFF2-40B4-BE49-F238E27FC236}">
                <a16:creationId xmlns:a16="http://schemas.microsoft.com/office/drawing/2014/main" id="{A2F21902-367C-4A0F-8597-BC77F914AD3A}"/>
              </a:ext>
            </a:extLst>
          </p:cNvPr>
          <p:cNvSpPr>
            <a:spLocks noGrp="1"/>
          </p:cNvSpPr>
          <p:nvPr>
            <p:ph type="sldNum" sz="quarter" idx="10"/>
          </p:nvPr>
        </p:nvSpPr>
        <p:spPr/>
        <p:txBody>
          <a:bodyPr/>
          <a:lstStyle/>
          <a:p>
            <a:pPr>
              <a:defRPr/>
            </a:pPr>
            <a:fld id="{2767B64F-F202-4914-AD10-24EB86F06C6B}" type="slidenum">
              <a:rPr lang="en-US" altLang="en-US" smtClean="0"/>
              <a:pPr>
                <a:defRPr/>
              </a:pPr>
              <a:t>9</a:t>
            </a:fld>
            <a:endParaRPr lang="en-US" altLang="en-US" dirty="0"/>
          </a:p>
        </p:txBody>
      </p:sp>
    </p:spTree>
    <p:extLst>
      <p:ext uri="{BB962C8B-B14F-4D97-AF65-F5344CB8AC3E}">
        <p14:creationId xmlns:p14="http://schemas.microsoft.com/office/powerpoint/2010/main" val="3501013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RDER" val="3"/>
  <p:tag name="MULTI-LINE" val="true"/>
  <p:tag name="TEXT" val="&amp;Notes and Sources:"/>
  <p:tag name="FILL" val="false"/>
  <p:tag name="OPTIONAL" val="true"/>
  <p:tag name="NAME" val="Notes"/>
  <p:tag name="HEIGHT" val="5"/>
  <p:tag name="INDENTED" val="false"/>
  <p:tag name="CAPTION HEIGHT" val="2"/>
</p:tagLst>
</file>

<file path=ppt/tags/tag2.xml><?xml version="1.0" encoding="utf-8"?>
<p:tagLst xmlns:a="http://schemas.openxmlformats.org/drawingml/2006/main" xmlns:r="http://schemas.openxmlformats.org/officeDocument/2006/relationships" xmlns:p="http://schemas.openxmlformats.org/presentationml/2006/main">
  <p:tag name="ORDER" val="1"/>
  <p:tag name="MULTI-LINE" val="false"/>
  <p:tag name="TEXT" val="Action Title:"/>
  <p:tag name="FILL" val="true"/>
  <p:tag name="OPTIONAL" val="false"/>
  <p:tag name="NAME" val="Title1"/>
  <p:tag name="HEIGHT" val="1"/>
  <p:tag name="INDENTED" val="false"/>
  <p:tag name="CAPTION HEIGHT" val="2"/>
</p:tagLst>
</file>

<file path=ppt/tags/tag3.xml><?xml version="1.0" encoding="utf-8"?>
<p:tagLst xmlns:a="http://schemas.openxmlformats.org/drawingml/2006/main" xmlns:r="http://schemas.openxmlformats.org/officeDocument/2006/relationships" xmlns:p="http://schemas.openxmlformats.org/presentationml/2006/main">
  <p:tag name="ORDER" val="3"/>
  <p:tag name="MULTI-LINE" val="true"/>
  <p:tag name="TEXT" val="&amp;Notes and Sources:"/>
  <p:tag name="FILL" val="false"/>
  <p:tag name="OPTIONAL" val="true"/>
  <p:tag name="NAME" val="Notes"/>
  <p:tag name="HEIGHT" val="5"/>
  <p:tag name="INDENTED" val="false"/>
  <p:tag name="CAPTION HEIGHT" val="2"/>
</p:tagLst>
</file>

<file path=ppt/tags/tag4.xml><?xml version="1.0" encoding="utf-8"?>
<p:tagLst xmlns:a="http://schemas.openxmlformats.org/drawingml/2006/main" xmlns:r="http://schemas.openxmlformats.org/officeDocument/2006/relationships" xmlns:p="http://schemas.openxmlformats.org/presentationml/2006/main">
  <p:tag name="ORDER" val="1"/>
  <p:tag name="MULTI-LINE" val="false"/>
  <p:tag name="TEXT" val="Action Title:"/>
  <p:tag name="FILL" val="true"/>
  <p:tag name="OPTIONAL" val="false"/>
  <p:tag name="NAME" val="Title1"/>
  <p:tag name="HEIGHT" val="1"/>
  <p:tag name="INDENTED" val="false"/>
  <p:tag name="CAPTION HEIGHT" val="2"/>
</p:tagLst>
</file>

<file path=ppt/theme/theme1.xml><?xml version="1.0" encoding="utf-8"?>
<a:theme xmlns:a="http://schemas.openxmlformats.org/drawingml/2006/main" name="Theme1">
  <a:themeElements>
    <a:clrScheme name="">
      <a:dk1>
        <a:srgbClr val="000000"/>
      </a:dk1>
      <a:lt1>
        <a:srgbClr val="FFFFFF"/>
      </a:lt1>
      <a:dk2>
        <a:srgbClr val="000000"/>
      </a:dk2>
      <a:lt2>
        <a:srgbClr val="000000"/>
      </a:lt2>
      <a:accent1>
        <a:srgbClr val="99CCFF"/>
      </a:accent1>
      <a:accent2>
        <a:srgbClr val="130CA4"/>
      </a:accent2>
      <a:accent3>
        <a:srgbClr val="FFFFFF"/>
      </a:accent3>
      <a:accent4>
        <a:srgbClr val="000000"/>
      </a:accent4>
      <a:accent5>
        <a:srgbClr val="CAE2FF"/>
      </a:accent5>
      <a:accent6>
        <a:srgbClr val="100A94"/>
      </a:accent6>
      <a:hlink>
        <a:srgbClr val="32A1A4"/>
      </a:hlink>
      <a:folHlink>
        <a:srgbClr val="9F9F9F"/>
      </a:folHlink>
    </a:clrScheme>
    <a:fontScheme name="blank">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46800" tIns="46800" rIns="468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46800" tIns="46800" rIns="468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blank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lank 8">
        <a:dk1>
          <a:srgbClr val="000000"/>
        </a:dk1>
        <a:lt1>
          <a:srgbClr val="B2B2B2"/>
        </a:lt1>
        <a:dk2>
          <a:srgbClr val="FFFFFF"/>
        </a:dk2>
        <a:lt2>
          <a:srgbClr val="000000"/>
        </a:lt2>
        <a:accent1>
          <a:srgbClr val="99CCFF"/>
        </a:accent1>
        <a:accent2>
          <a:srgbClr val="FFE433"/>
        </a:accent2>
        <a:accent3>
          <a:srgbClr val="D5D5D5"/>
        </a:accent3>
        <a:accent4>
          <a:srgbClr val="000000"/>
        </a:accent4>
        <a:accent5>
          <a:srgbClr val="CAE2FF"/>
        </a:accent5>
        <a:accent6>
          <a:srgbClr val="E7CF2D"/>
        </a:accent6>
        <a:hlink>
          <a:srgbClr val="000000"/>
        </a:hlink>
        <a:folHlink>
          <a:srgbClr val="CC0000"/>
        </a:folHlink>
      </a:clrScheme>
      <a:clrMap bg1="lt1" tx1="dk1" bg2="lt2" tx2="dk2" accent1="accent1" accent2="accent2" accent3="accent3" accent4="accent4" accent5="accent5" accent6="accent6" hlink="hlink" folHlink="folHlink"/>
    </a:extraClrScheme>
    <a:extraClrScheme>
      <a:clrScheme name="blank 9">
        <a:dk1>
          <a:srgbClr val="000000"/>
        </a:dk1>
        <a:lt1>
          <a:srgbClr val="DDDDDD"/>
        </a:lt1>
        <a:dk2>
          <a:srgbClr val="FFFFFF"/>
        </a:dk2>
        <a:lt2>
          <a:srgbClr val="000000"/>
        </a:lt2>
        <a:accent1>
          <a:srgbClr val="99CCFF"/>
        </a:accent1>
        <a:accent2>
          <a:srgbClr val="FFE433"/>
        </a:accent2>
        <a:accent3>
          <a:srgbClr val="EBEBEB"/>
        </a:accent3>
        <a:accent4>
          <a:srgbClr val="000000"/>
        </a:accent4>
        <a:accent5>
          <a:srgbClr val="CAE2FF"/>
        </a:accent5>
        <a:accent6>
          <a:srgbClr val="E7CF2D"/>
        </a:accent6>
        <a:hlink>
          <a:srgbClr val="000000"/>
        </a:hlink>
        <a:folHlink>
          <a:srgbClr val="CC0000"/>
        </a:folHlink>
      </a:clrScheme>
      <a:clrMap bg1="lt1" tx1="dk1" bg2="lt2" tx2="dk2" accent1="accent1" accent2="accent2" accent3="accent3" accent4="accent4" accent5="accent5" accent6="accent6" hlink="hlink" folHlink="folHlink"/>
    </a:extraClrScheme>
    <a:extraClrScheme>
      <a:clrScheme name="blank 10">
        <a:dk1>
          <a:srgbClr val="000000"/>
        </a:dk1>
        <a:lt1>
          <a:srgbClr val="DDDDDD"/>
        </a:lt1>
        <a:dk2>
          <a:srgbClr val="FFFFFF"/>
        </a:dk2>
        <a:lt2>
          <a:srgbClr val="000000"/>
        </a:lt2>
        <a:accent1>
          <a:srgbClr val="99CCFF"/>
        </a:accent1>
        <a:accent2>
          <a:srgbClr val="2B34ED"/>
        </a:accent2>
        <a:accent3>
          <a:srgbClr val="EBEBEB"/>
        </a:accent3>
        <a:accent4>
          <a:srgbClr val="000000"/>
        </a:accent4>
        <a:accent5>
          <a:srgbClr val="CAE2FF"/>
        </a:accent5>
        <a:accent6>
          <a:srgbClr val="262ED7"/>
        </a:accent6>
        <a:hlink>
          <a:srgbClr val="2B9D77"/>
        </a:hlink>
        <a:folHlink>
          <a:srgbClr val="55139D"/>
        </a:folHlink>
      </a:clrScheme>
      <a:clrMap bg1="lt1" tx1="dk1" bg2="lt2" tx2="dk2" accent1="accent1" accent2="accent2" accent3="accent3" accent4="accent4" accent5="accent5" accent6="accent6" hlink="hlink" folHlink="folHlink"/>
    </a:extraClrScheme>
    <a:extraClrScheme>
      <a:clrScheme name="blank 11">
        <a:dk1>
          <a:srgbClr val="000000"/>
        </a:dk1>
        <a:lt1>
          <a:srgbClr val="DDDDDD"/>
        </a:lt1>
        <a:dk2>
          <a:srgbClr val="FFFFFF"/>
        </a:dk2>
        <a:lt2>
          <a:srgbClr val="000000"/>
        </a:lt2>
        <a:accent1>
          <a:srgbClr val="99CCFF"/>
        </a:accent1>
        <a:accent2>
          <a:srgbClr val="1018C2"/>
        </a:accent2>
        <a:accent3>
          <a:srgbClr val="EBEBEB"/>
        </a:accent3>
        <a:accent4>
          <a:srgbClr val="000000"/>
        </a:accent4>
        <a:accent5>
          <a:srgbClr val="CAE2FF"/>
        </a:accent5>
        <a:accent6>
          <a:srgbClr val="0D15B0"/>
        </a:accent6>
        <a:hlink>
          <a:srgbClr val="2B9D77"/>
        </a:hlink>
        <a:folHlink>
          <a:srgbClr val="55139D"/>
        </a:folHlink>
      </a:clrScheme>
      <a:clrMap bg1="lt1" tx1="dk1" bg2="lt2" tx2="dk2" accent1="accent1" accent2="accent2" accent3="accent3" accent4="accent4" accent5="accent5" accent6="accent6" hlink="hlink" folHlink="folHlink"/>
    </a:extraClrScheme>
    <a:extraClrScheme>
      <a:clrScheme name="blank 12">
        <a:dk1>
          <a:srgbClr val="000000"/>
        </a:dk1>
        <a:lt1>
          <a:srgbClr val="DDDDDD"/>
        </a:lt1>
        <a:dk2>
          <a:srgbClr val="FFFFFF"/>
        </a:dk2>
        <a:lt2>
          <a:srgbClr val="000000"/>
        </a:lt2>
        <a:accent1>
          <a:srgbClr val="99CCFF"/>
        </a:accent1>
        <a:accent2>
          <a:srgbClr val="12A29B"/>
        </a:accent2>
        <a:accent3>
          <a:srgbClr val="EBEBEB"/>
        </a:accent3>
        <a:accent4>
          <a:srgbClr val="000000"/>
        </a:accent4>
        <a:accent5>
          <a:srgbClr val="CAE2FF"/>
        </a:accent5>
        <a:accent6>
          <a:srgbClr val="0F928C"/>
        </a:accent6>
        <a:hlink>
          <a:srgbClr val="7E44A2"/>
        </a:hlink>
        <a:folHlink>
          <a:srgbClr val="130CA4"/>
        </a:folHlink>
      </a:clrScheme>
      <a:clrMap bg1="lt1" tx1="dk1" bg2="lt2" tx2="dk2" accent1="accent1" accent2="accent2" accent3="accent3" accent4="accent4" accent5="accent5" accent6="accent6" hlink="hlink" folHlink="folHlink"/>
    </a:extraClrScheme>
    <a:extraClrScheme>
      <a:clrScheme name="blank 13">
        <a:dk1>
          <a:srgbClr val="000000"/>
        </a:dk1>
        <a:lt1>
          <a:srgbClr val="DDDDDD"/>
        </a:lt1>
        <a:dk2>
          <a:srgbClr val="FFFFFF"/>
        </a:dk2>
        <a:lt2>
          <a:srgbClr val="000000"/>
        </a:lt2>
        <a:accent1>
          <a:srgbClr val="99CCFF"/>
        </a:accent1>
        <a:accent2>
          <a:srgbClr val="15C1B9"/>
        </a:accent2>
        <a:accent3>
          <a:srgbClr val="EBEBEB"/>
        </a:accent3>
        <a:accent4>
          <a:srgbClr val="000000"/>
        </a:accent4>
        <a:accent5>
          <a:srgbClr val="CAE2FF"/>
        </a:accent5>
        <a:accent6>
          <a:srgbClr val="12AFA7"/>
        </a:accent6>
        <a:hlink>
          <a:srgbClr val="7E44A2"/>
        </a:hlink>
        <a:folHlink>
          <a:srgbClr val="130CA4"/>
        </a:folHlink>
      </a:clrScheme>
      <a:clrMap bg1="lt1" tx1="dk1" bg2="lt2" tx2="dk2" accent1="accent1" accent2="accent2" accent3="accent3" accent4="accent4" accent5="accent5" accent6="accent6" hlink="hlink" folHlink="folHlink"/>
    </a:extraClrScheme>
    <a:extraClrScheme>
      <a:clrScheme name="blank 14">
        <a:dk1>
          <a:srgbClr val="000000"/>
        </a:dk1>
        <a:lt1>
          <a:srgbClr val="DDDDDD"/>
        </a:lt1>
        <a:dk2>
          <a:srgbClr val="FFFFFF"/>
        </a:dk2>
        <a:lt2>
          <a:srgbClr val="000000"/>
        </a:lt2>
        <a:accent1>
          <a:srgbClr val="99CCFF"/>
        </a:accent1>
        <a:accent2>
          <a:srgbClr val="15C1B9"/>
        </a:accent2>
        <a:accent3>
          <a:srgbClr val="EBEBEB"/>
        </a:accent3>
        <a:accent4>
          <a:srgbClr val="000000"/>
        </a:accent4>
        <a:accent5>
          <a:srgbClr val="CAE2FF"/>
        </a:accent5>
        <a:accent6>
          <a:srgbClr val="12AFA7"/>
        </a:accent6>
        <a:hlink>
          <a:srgbClr val="A84CB2"/>
        </a:hlink>
        <a:folHlink>
          <a:srgbClr val="130CA4"/>
        </a:folHlink>
      </a:clrScheme>
      <a:clrMap bg1="lt1" tx1="dk1" bg2="lt2" tx2="dk2" accent1="accent1" accent2="accent2" accent3="accent3" accent4="accent4" accent5="accent5" accent6="accent6" hlink="hlink" folHlink="folHlink"/>
    </a:extraClrScheme>
    <a:extraClrScheme>
      <a:clrScheme name="blank 15">
        <a:dk1>
          <a:srgbClr val="000000"/>
        </a:dk1>
        <a:lt1>
          <a:srgbClr val="DDDDDD"/>
        </a:lt1>
        <a:dk2>
          <a:srgbClr val="FFFFFF"/>
        </a:dk2>
        <a:lt2>
          <a:srgbClr val="000000"/>
        </a:lt2>
        <a:accent1>
          <a:srgbClr val="99CCFF"/>
        </a:accent1>
        <a:accent2>
          <a:srgbClr val="15C1B9"/>
        </a:accent2>
        <a:accent3>
          <a:srgbClr val="EBEBEB"/>
        </a:accent3>
        <a:accent4>
          <a:srgbClr val="000000"/>
        </a:accent4>
        <a:accent5>
          <a:srgbClr val="CAE2FF"/>
        </a:accent5>
        <a:accent6>
          <a:srgbClr val="12AFA7"/>
        </a:accent6>
        <a:hlink>
          <a:srgbClr val="9868C0"/>
        </a:hlink>
        <a:folHlink>
          <a:srgbClr val="130CA4"/>
        </a:folHlink>
      </a:clrScheme>
      <a:clrMap bg1="lt1" tx1="dk1" bg2="lt2" tx2="dk2" accent1="accent1" accent2="accent2" accent3="accent3" accent4="accent4" accent5="accent5" accent6="accent6" hlink="hlink" folHlink="folHlink"/>
    </a:extraClrScheme>
    <a:extraClrScheme>
      <a:clrScheme name="blank 16">
        <a:dk1>
          <a:srgbClr val="000000"/>
        </a:dk1>
        <a:lt1>
          <a:srgbClr val="DDDDDD"/>
        </a:lt1>
        <a:dk2>
          <a:srgbClr val="FFFFFF"/>
        </a:dk2>
        <a:lt2>
          <a:srgbClr val="000000"/>
        </a:lt2>
        <a:accent1>
          <a:srgbClr val="99CCFF"/>
        </a:accent1>
        <a:accent2>
          <a:srgbClr val="130CA4"/>
        </a:accent2>
        <a:accent3>
          <a:srgbClr val="EBEBEB"/>
        </a:accent3>
        <a:accent4>
          <a:srgbClr val="000000"/>
        </a:accent4>
        <a:accent5>
          <a:srgbClr val="CAE2FF"/>
        </a:accent5>
        <a:accent6>
          <a:srgbClr val="100A94"/>
        </a:accent6>
        <a:hlink>
          <a:srgbClr val="4EC7CA"/>
        </a:hlink>
        <a:folHlink>
          <a:srgbClr val="7E71C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964FEA41-2C5E-4E38-B85C-8C7AD66D928C}" vid="{7B643466-7005-4CD5-8DF3-10A9BC42167B}"/>
    </a:ext>
  </a:extLst>
</a:theme>
</file>

<file path=ppt/theme/theme2.xml><?xml version="1.0" encoding="utf-8"?>
<a:theme xmlns:a="http://schemas.openxmlformats.org/drawingml/2006/main" name="1_Theme1">
  <a:themeElements>
    <a:clrScheme name="">
      <a:dk1>
        <a:srgbClr val="000000"/>
      </a:dk1>
      <a:lt1>
        <a:srgbClr val="FFFFFF"/>
      </a:lt1>
      <a:dk2>
        <a:srgbClr val="000000"/>
      </a:dk2>
      <a:lt2>
        <a:srgbClr val="000000"/>
      </a:lt2>
      <a:accent1>
        <a:srgbClr val="99CCFF"/>
      </a:accent1>
      <a:accent2>
        <a:srgbClr val="130CA4"/>
      </a:accent2>
      <a:accent3>
        <a:srgbClr val="FFFFFF"/>
      </a:accent3>
      <a:accent4>
        <a:srgbClr val="000000"/>
      </a:accent4>
      <a:accent5>
        <a:srgbClr val="CAE2FF"/>
      </a:accent5>
      <a:accent6>
        <a:srgbClr val="100A94"/>
      </a:accent6>
      <a:hlink>
        <a:srgbClr val="32A1A4"/>
      </a:hlink>
      <a:folHlink>
        <a:srgbClr val="9F9F9F"/>
      </a:folHlink>
    </a:clrScheme>
    <a:fontScheme name="blank">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46800" tIns="46800" rIns="468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46800" tIns="46800" rIns="468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blank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lank 8">
        <a:dk1>
          <a:srgbClr val="000000"/>
        </a:dk1>
        <a:lt1>
          <a:srgbClr val="B2B2B2"/>
        </a:lt1>
        <a:dk2>
          <a:srgbClr val="FFFFFF"/>
        </a:dk2>
        <a:lt2>
          <a:srgbClr val="000000"/>
        </a:lt2>
        <a:accent1>
          <a:srgbClr val="99CCFF"/>
        </a:accent1>
        <a:accent2>
          <a:srgbClr val="FFE433"/>
        </a:accent2>
        <a:accent3>
          <a:srgbClr val="D5D5D5"/>
        </a:accent3>
        <a:accent4>
          <a:srgbClr val="000000"/>
        </a:accent4>
        <a:accent5>
          <a:srgbClr val="CAE2FF"/>
        </a:accent5>
        <a:accent6>
          <a:srgbClr val="E7CF2D"/>
        </a:accent6>
        <a:hlink>
          <a:srgbClr val="000000"/>
        </a:hlink>
        <a:folHlink>
          <a:srgbClr val="CC0000"/>
        </a:folHlink>
      </a:clrScheme>
      <a:clrMap bg1="lt1" tx1="dk1" bg2="lt2" tx2="dk2" accent1="accent1" accent2="accent2" accent3="accent3" accent4="accent4" accent5="accent5" accent6="accent6" hlink="hlink" folHlink="folHlink"/>
    </a:extraClrScheme>
    <a:extraClrScheme>
      <a:clrScheme name="blank 9">
        <a:dk1>
          <a:srgbClr val="000000"/>
        </a:dk1>
        <a:lt1>
          <a:srgbClr val="DDDDDD"/>
        </a:lt1>
        <a:dk2>
          <a:srgbClr val="FFFFFF"/>
        </a:dk2>
        <a:lt2>
          <a:srgbClr val="000000"/>
        </a:lt2>
        <a:accent1>
          <a:srgbClr val="99CCFF"/>
        </a:accent1>
        <a:accent2>
          <a:srgbClr val="FFE433"/>
        </a:accent2>
        <a:accent3>
          <a:srgbClr val="EBEBEB"/>
        </a:accent3>
        <a:accent4>
          <a:srgbClr val="000000"/>
        </a:accent4>
        <a:accent5>
          <a:srgbClr val="CAE2FF"/>
        </a:accent5>
        <a:accent6>
          <a:srgbClr val="E7CF2D"/>
        </a:accent6>
        <a:hlink>
          <a:srgbClr val="000000"/>
        </a:hlink>
        <a:folHlink>
          <a:srgbClr val="CC0000"/>
        </a:folHlink>
      </a:clrScheme>
      <a:clrMap bg1="lt1" tx1="dk1" bg2="lt2" tx2="dk2" accent1="accent1" accent2="accent2" accent3="accent3" accent4="accent4" accent5="accent5" accent6="accent6" hlink="hlink" folHlink="folHlink"/>
    </a:extraClrScheme>
    <a:extraClrScheme>
      <a:clrScheme name="blank 10">
        <a:dk1>
          <a:srgbClr val="000000"/>
        </a:dk1>
        <a:lt1>
          <a:srgbClr val="DDDDDD"/>
        </a:lt1>
        <a:dk2>
          <a:srgbClr val="FFFFFF"/>
        </a:dk2>
        <a:lt2>
          <a:srgbClr val="000000"/>
        </a:lt2>
        <a:accent1>
          <a:srgbClr val="99CCFF"/>
        </a:accent1>
        <a:accent2>
          <a:srgbClr val="2B34ED"/>
        </a:accent2>
        <a:accent3>
          <a:srgbClr val="EBEBEB"/>
        </a:accent3>
        <a:accent4>
          <a:srgbClr val="000000"/>
        </a:accent4>
        <a:accent5>
          <a:srgbClr val="CAE2FF"/>
        </a:accent5>
        <a:accent6>
          <a:srgbClr val="262ED7"/>
        </a:accent6>
        <a:hlink>
          <a:srgbClr val="2B9D77"/>
        </a:hlink>
        <a:folHlink>
          <a:srgbClr val="55139D"/>
        </a:folHlink>
      </a:clrScheme>
      <a:clrMap bg1="lt1" tx1="dk1" bg2="lt2" tx2="dk2" accent1="accent1" accent2="accent2" accent3="accent3" accent4="accent4" accent5="accent5" accent6="accent6" hlink="hlink" folHlink="folHlink"/>
    </a:extraClrScheme>
    <a:extraClrScheme>
      <a:clrScheme name="blank 11">
        <a:dk1>
          <a:srgbClr val="000000"/>
        </a:dk1>
        <a:lt1>
          <a:srgbClr val="DDDDDD"/>
        </a:lt1>
        <a:dk2>
          <a:srgbClr val="FFFFFF"/>
        </a:dk2>
        <a:lt2>
          <a:srgbClr val="000000"/>
        </a:lt2>
        <a:accent1>
          <a:srgbClr val="99CCFF"/>
        </a:accent1>
        <a:accent2>
          <a:srgbClr val="1018C2"/>
        </a:accent2>
        <a:accent3>
          <a:srgbClr val="EBEBEB"/>
        </a:accent3>
        <a:accent4>
          <a:srgbClr val="000000"/>
        </a:accent4>
        <a:accent5>
          <a:srgbClr val="CAE2FF"/>
        </a:accent5>
        <a:accent6>
          <a:srgbClr val="0D15B0"/>
        </a:accent6>
        <a:hlink>
          <a:srgbClr val="2B9D77"/>
        </a:hlink>
        <a:folHlink>
          <a:srgbClr val="55139D"/>
        </a:folHlink>
      </a:clrScheme>
      <a:clrMap bg1="lt1" tx1="dk1" bg2="lt2" tx2="dk2" accent1="accent1" accent2="accent2" accent3="accent3" accent4="accent4" accent5="accent5" accent6="accent6" hlink="hlink" folHlink="folHlink"/>
    </a:extraClrScheme>
    <a:extraClrScheme>
      <a:clrScheme name="blank 12">
        <a:dk1>
          <a:srgbClr val="000000"/>
        </a:dk1>
        <a:lt1>
          <a:srgbClr val="DDDDDD"/>
        </a:lt1>
        <a:dk2>
          <a:srgbClr val="FFFFFF"/>
        </a:dk2>
        <a:lt2>
          <a:srgbClr val="000000"/>
        </a:lt2>
        <a:accent1>
          <a:srgbClr val="99CCFF"/>
        </a:accent1>
        <a:accent2>
          <a:srgbClr val="12A29B"/>
        </a:accent2>
        <a:accent3>
          <a:srgbClr val="EBEBEB"/>
        </a:accent3>
        <a:accent4>
          <a:srgbClr val="000000"/>
        </a:accent4>
        <a:accent5>
          <a:srgbClr val="CAE2FF"/>
        </a:accent5>
        <a:accent6>
          <a:srgbClr val="0F928C"/>
        </a:accent6>
        <a:hlink>
          <a:srgbClr val="7E44A2"/>
        </a:hlink>
        <a:folHlink>
          <a:srgbClr val="130CA4"/>
        </a:folHlink>
      </a:clrScheme>
      <a:clrMap bg1="lt1" tx1="dk1" bg2="lt2" tx2="dk2" accent1="accent1" accent2="accent2" accent3="accent3" accent4="accent4" accent5="accent5" accent6="accent6" hlink="hlink" folHlink="folHlink"/>
    </a:extraClrScheme>
    <a:extraClrScheme>
      <a:clrScheme name="blank 13">
        <a:dk1>
          <a:srgbClr val="000000"/>
        </a:dk1>
        <a:lt1>
          <a:srgbClr val="DDDDDD"/>
        </a:lt1>
        <a:dk2>
          <a:srgbClr val="FFFFFF"/>
        </a:dk2>
        <a:lt2>
          <a:srgbClr val="000000"/>
        </a:lt2>
        <a:accent1>
          <a:srgbClr val="99CCFF"/>
        </a:accent1>
        <a:accent2>
          <a:srgbClr val="15C1B9"/>
        </a:accent2>
        <a:accent3>
          <a:srgbClr val="EBEBEB"/>
        </a:accent3>
        <a:accent4>
          <a:srgbClr val="000000"/>
        </a:accent4>
        <a:accent5>
          <a:srgbClr val="CAE2FF"/>
        </a:accent5>
        <a:accent6>
          <a:srgbClr val="12AFA7"/>
        </a:accent6>
        <a:hlink>
          <a:srgbClr val="7E44A2"/>
        </a:hlink>
        <a:folHlink>
          <a:srgbClr val="130CA4"/>
        </a:folHlink>
      </a:clrScheme>
      <a:clrMap bg1="lt1" tx1="dk1" bg2="lt2" tx2="dk2" accent1="accent1" accent2="accent2" accent3="accent3" accent4="accent4" accent5="accent5" accent6="accent6" hlink="hlink" folHlink="folHlink"/>
    </a:extraClrScheme>
    <a:extraClrScheme>
      <a:clrScheme name="blank 14">
        <a:dk1>
          <a:srgbClr val="000000"/>
        </a:dk1>
        <a:lt1>
          <a:srgbClr val="DDDDDD"/>
        </a:lt1>
        <a:dk2>
          <a:srgbClr val="FFFFFF"/>
        </a:dk2>
        <a:lt2>
          <a:srgbClr val="000000"/>
        </a:lt2>
        <a:accent1>
          <a:srgbClr val="99CCFF"/>
        </a:accent1>
        <a:accent2>
          <a:srgbClr val="15C1B9"/>
        </a:accent2>
        <a:accent3>
          <a:srgbClr val="EBEBEB"/>
        </a:accent3>
        <a:accent4>
          <a:srgbClr val="000000"/>
        </a:accent4>
        <a:accent5>
          <a:srgbClr val="CAE2FF"/>
        </a:accent5>
        <a:accent6>
          <a:srgbClr val="12AFA7"/>
        </a:accent6>
        <a:hlink>
          <a:srgbClr val="A84CB2"/>
        </a:hlink>
        <a:folHlink>
          <a:srgbClr val="130CA4"/>
        </a:folHlink>
      </a:clrScheme>
      <a:clrMap bg1="lt1" tx1="dk1" bg2="lt2" tx2="dk2" accent1="accent1" accent2="accent2" accent3="accent3" accent4="accent4" accent5="accent5" accent6="accent6" hlink="hlink" folHlink="folHlink"/>
    </a:extraClrScheme>
    <a:extraClrScheme>
      <a:clrScheme name="blank 15">
        <a:dk1>
          <a:srgbClr val="000000"/>
        </a:dk1>
        <a:lt1>
          <a:srgbClr val="DDDDDD"/>
        </a:lt1>
        <a:dk2>
          <a:srgbClr val="FFFFFF"/>
        </a:dk2>
        <a:lt2>
          <a:srgbClr val="000000"/>
        </a:lt2>
        <a:accent1>
          <a:srgbClr val="99CCFF"/>
        </a:accent1>
        <a:accent2>
          <a:srgbClr val="15C1B9"/>
        </a:accent2>
        <a:accent3>
          <a:srgbClr val="EBEBEB"/>
        </a:accent3>
        <a:accent4>
          <a:srgbClr val="000000"/>
        </a:accent4>
        <a:accent5>
          <a:srgbClr val="CAE2FF"/>
        </a:accent5>
        <a:accent6>
          <a:srgbClr val="12AFA7"/>
        </a:accent6>
        <a:hlink>
          <a:srgbClr val="9868C0"/>
        </a:hlink>
        <a:folHlink>
          <a:srgbClr val="130CA4"/>
        </a:folHlink>
      </a:clrScheme>
      <a:clrMap bg1="lt1" tx1="dk1" bg2="lt2" tx2="dk2" accent1="accent1" accent2="accent2" accent3="accent3" accent4="accent4" accent5="accent5" accent6="accent6" hlink="hlink" folHlink="folHlink"/>
    </a:extraClrScheme>
    <a:extraClrScheme>
      <a:clrScheme name="blank 16">
        <a:dk1>
          <a:srgbClr val="000000"/>
        </a:dk1>
        <a:lt1>
          <a:srgbClr val="DDDDDD"/>
        </a:lt1>
        <a:dk2>
          <a:srgbClr val="FFFFFF"/>
        </a:dk2>
        <a:lt2>
          <a:srgbClr val="000000"/>
        </a:lt2>
        <a:accent1>
          <a:srgbClr val="99CCFF"/>
        </a:accent1>
        <a:accent2>
          <a:srgbClr val="130CA4"/>
        </a:accent2>
        <a:accent3>
          <a:srgbClr val="EBEBEB"/>
        </a:accent3>
        <a:accent4>
          <a:srgbClr val="000000"/>
        </a:accent4>
        <a:accent5>
          <a:srgbClr val="CAE2FF"/>
        </a:accent5>
        <a:accent6>
          <a:srgbClr val="100A94"/>
        </a:accent6>
        <a:hlink>
          <a:srgbClr val="4EC7CA"/>
        </a:hlink>
        <a:folHlink>
          <a:srgbClr val="7E71C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964FEA41-2C5E-4E38-B85C-8C7AD66D928C}" vid="{7B643466-7005-4CD5-8DF3-10A9BC42167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7796</TotalTime>
  <Words>3238</Words>
  <Application>Microsoft Office PowerPoint</Application>
  <PresentationFormat>On-screen Show (4:3)</PresentationFormat>
  <Paragraphs>189</Paragraphs>
  <Slides>24</Slides>
  <Notes>18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Arial</vt:lpstr>
      <vt:lpstr>Calibri</vt:lpstr>
      <vt:lpstr>Marlett</vt:lpstr>
      <vt:lpstr>Verdana</vt:lpstr>
      <vt:lpstr>Theme1</vt:lpstr>
      <vt:lpstr>1_Theme1</vt:lpstr>
      <vt:lpstr>FCC Overview</vt:lpstr>
      <vt:lpstr>AGENDA</vt:lpstr>
      <vt:lpstr>FCC ORGANIZATION</vt:lpstr>
      <vt:lpstr>THE FCC’S MISSION</vt:lpstr>
      <vt:lpstr>FCC GOVERNANCE AND STRUCTURE</vt:lpstr>
      <vt:lpstr>FCC REGULATORY AUTHORITY</vt:lpstr>
      <vt:lpstr>FCC RULEMAKING PROCESS</vt:lpstr>
      <vt:lpstr>PUBLIC INPUT</vt:lpstr>
      <vt:lpstr>UNIVERSAL SERVICE FUND SUPPORT</vt:lpstr>
      <vt:lpstr>USF BASICS</vt:lpstr>
      <vt:lpstr>TRIBAL INITIATIVES AND ENGAGEMENT</vt:lpstr>
      <vt:lpstr>OFFICE OF NATIVE AFFAIRS AND POLICY  </vt:lpstr>
      <vt:lpstr>ONAP’S MISSION </vt:lpstr>
      <vt:lpstr>NATIVE NATIONS COMMUNICATIONS  TASK FORCE</vt:lpstr>
      <vt:lpstr>NATIVE NATIONS COMMUNICATIONS  TASK FORCE</vt:lpstr>
      <vt:lpstr>PowerPoint Presentation</vt:lpstr>
      <vt:lpstr>2.5 GHZ Rural Tribal Priority Window</vt:lpstr>
      <vt:lpstr>Special Temporary Authority</vt:lpstr>
      <vt:lpstr> Rural Digital Opportunity Fund (RDOF) </vt:lpstr>
      <vt:lpstr>5G FUND NOTICE OF PROPOSED RULEMAKING</vt:lpstr>
      <vt:lpstr>COVID-19  TELEHEALTH PROGRAM</vt:lpstr>
      <vt:lpstr> Connected Care Pilot </vt:lpstr>
      <vt:lpstr>LIFELINE PROGRAM WAIVERS</vt:lpstr>
      <vt:lpstr>PowerPoint Presentation</vt:lpstr>
    </vt:vector>
  </TitlesOfParts>
  <Company>Federal Communications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Telecommunications Training 101</dc:title>
  <dc:creator>Daniel Margolis</dc:creator>
  <cp:lastModifiedBy>Sayuri Rajapakse</cp:lastModifiedBy>
  <cp:revision>410</cp:revision>
  <cp:lastPrinted>2019-06-09T20:09:06Z</cp:lastPrinted>
  <dcterms:created xsi:type="dcterms:W3CDTF">2014-07-17T21:51:38Z</dcterms:created>
  <dcterms:modified xsi:type="dcterms:W3CDTF">2020-09-28T19:07:29Z</dcterms:modified>
  <cp:contentStatus/>
</cp:coreProperties>
</file>