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firstSlideNum="0" saveSubsetFonts="1">
  <p:sldMasterIdLst>
    <p:sldMasterId id="2147483648" r:id="rId1"/>
  </p:sldMasterIdLst>
  <p:notesMasterIdLst>
    <p:notesMasterId r:id="rId9"/>
  </p:notesMasterIdLst>
  <p:sldIdLst>
    <p:sldId id="256" r:id="rId2"/>
    <p:sldId id="259" r:id="rId3"/>
    <p:sldId id="260" r:id="rId4"/>
    <p:sldId id="258" r:id="rId5"/>
    <p:sldId id="262" r:id="rId6"/>
    <p:sldId id="261" r:id="rId7"/>
    <p:sldId id="257" r:id="rId8"/>
  </p:sldIdLst>
  <p:sldSz cx="9144000" cy="5143500" type="screen16x9"/>
  <p:notesSz cx="6858000" cy="9144000"/>
  <p:defaultText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608"/>
    <p:restoredTop sz="94660"/>
  </p:normalViewPr>
  <p:slideViewPr>
    <p:cSldViewPr>
      <p:cViewPr varScale="1">
        <p:scale>
          <a:sx n="141" d="100"/>
          <a:sy n="141" d="100"/>
        </p:scale>
        <p:origin x="264" y="176"/>
      </p:cViewPr>
      <p:guideLst>
        <p:guide orient="horz" pos="1620"/>
        <p:guide pos="2880"/>
      </p:guideLst>
    </p:cSldViewPr>
  </p:slideViewPr>
  <p:notesTextViewPr>
    <p:cViewPr>
      <p:scale>
        <a:sx n="1" d="1"/>
        <a:sy n="1" d="1"/>
      </p:scale>
      <p:origin x="0" y="0"/>
    </p:cViewPr>
  </p:notesTextViewPr>
  <p:notesViewPr>
    <p:cSldViewPr>
      <p:cViewPr varScale="1">
        <p:scale>
          <a:sx n="99" d="100"/>
          <a:sy n="99" d="100"/>
        </p:scale>
        <p:origin x="3570" y="78"/>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ー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kumimoji="1" lang="ja-JP" altLang="en-US"/>
          </a:p>
        </p:txBody>
      </p:sp>
      <p:sp>
        <p:nvSpPr>
          <p:cNvPr id="3" name="日付プレースホルダー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AC3F46BF-9A57-44EC-BA4C-A16BAD35CD2B}" type="datetimeFigureOut">
              <a:rPr kumimoji="1" lang="ja-JP" altLang="en-US" smtClean="0"/>
              <a:t>2020/6/24</a:t>
            </a:fld>
            <a:endParaRPr kumimoji="1" lang="ja-JP" altLang="en-US"/>
          </a:p>
        </p:txBody>
      </p:sp>
      <p:sp>
        <p:nvSpPr>
          <p:cNvPr id="4" name="スライド イメージ プレースホルダー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ja-JP" altLang="en-US"/>
          </a:p>
        </p:txBody>
      </p:sp>
      <p:sp>
        <p:nvSpPr>
          <p:cNvPr id="5" name="ノート プレースホルダー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6" name="フッター プレースホルダー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kumimoji="1" lang="ja-JP" altLang="en-US"/>
          </a:p>
        </p:txBody>
      </p:sp>
      <p:sp>
        <p:nvSpPr>
          <p:cNvPr id="7" name="スライド番号プレースホルダー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4368DCE1-7D6E-49C9-85F4-2875AA2E5E1D}" type="slidenum">
              <a:rPr kumimoji="1" lang="ja-JP" altLang="en-US" smtClean="0"/>
              <a:t>‹#›</a:t>
            </a:fld>
            <a:endParaRPr kumimoji="1" lang="ja-JP" altLang="en-US"/>
          </a:p>
        </p:txBody>
      </p:sp>
    </p:spTree>
    <p:extLst>
      <p:ext uri="{BB962C8B-B14F-4D97-AF65-F5344CB8AC3E}">
        <p14:creationId xmlns:p14="http://schemas.microsoft.com/office/powerpoint/2010/main" val="2959381420"/>
      </p:ext>
    </p:extLst>
  </p:cSld>
  <p:clrMap bg1="lt1" tx1="dk1" bg2="lt2" tx2="dk2" accent1="accent1" accent2="accent2" accent3="accent3" accent4="accent4" accent5="accent5" accent6="accent6" hlink="hlink" folHlink="folHlink"/>
  <p:notesStyle>
    <a:lvl1pPr marL="0" algn="l" defTabSz="914400" rtl="0" eaLnBrk="1" latinLnBrk="0" hangingPunct="1">
      <a:defRPr kumimoji="1" sz="1200" kern="1200">
        <a:solidFill>
          <a:schemeClr val="tx1"/>
        </a:solidFill>
        <a:latin typeface="+mn-lt"/>
        <a:ea typeface="+mn-ea"/>
        <a:cs typeface="+mn-cs"/>
      </a:defRPr>
    </a:lvl1pPr>
    <a:lvl2pPr marL="457200" algn="l" defTabSz="914400" rtl="0" eaLnBrk="1" latinLnBrk="0" hangingPunct="1">
      <a:defRPr kumimoji="1" sz="1200" kern="1200">
        <a:solidFill>
          <a:schemeClr val="tx1"/>
        </a:solidFill>
        <a:latin typeface="+mn-lt"/>
        <a:ea typeface="+mn-ea"/>
        <a:cs typeface="+mn-cs"/>
      </a:defRPr>
    </a:lvl2pPr>
    <a:lvl3pPr marL="914400" algn="l" defTabSz="914400" rtl="0" eaLnBrk="1" latinLnBrk="0" hangingPunct="1">
      <a:defRPr kumimoji="1" sz="1200" kern="1200">
        <a:solidFill>
          <a:schemeClr val="tx1"/>
        </a:solidFill>
        <a:latin typeface="+mn-lt"/>
        <a:ea typeface="+mn-ea"/>
        <a:cs typeface="+mn-cs"/>
      </a:defRPr>
    </a:lvl3pPr>
    <a:lvl4pPr marL="1371600" algn="l" defTabSz="914400" rtl="0" eaLnBrk="1" latinLnBrk="0" hangingPunct="1">
      <a:defRPr kumimoji="1" sz="1200" kern="1200">
        <a:solidFill>
          <a:schemeClr val="tx1"/>
        </a:solidFill>
        <a:latin typeface="+mn-lt"/>
        <a:ea typeface="+mn-ea"/>
        <a:cs typeface="+mn-cs"/>
      </a:defRPr>
    </a:lvl4pPr>
    <a:lvl5pPr marL="1828800" algn="l" defTabSz="914400" rtl="0" eaLnBrk="1" latinLnBrk="0" hangingPunct="1">
      <a:defRPr kumimoji="1" sz="1200" kern="1200">
        <a:solidFill>
          <a:schemeClr val="tx1"/>
        </a:solidFill>
        <a:latin typeface="+mn-lt"/>
        <a:ea typeface="+mn-ea"/>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pic>
        <p:nvPicPr>
          <p:cNvPr id="7" name="図 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9144000" cy="5143500"/>
          </a:xfrm>
          <a:prstGeom prst="rect">
            <a:avLst/>
          </a:prstGeom>
        </p:spPr>
      </p:pic>
      <p:sp>
        <p:nvSpPr>
          <p:cNvPr id="2" name="タイトル 1"/>
          <p:cNvSpPr>
            <a:spLocks noGrp="1"/>
          </p:cNvSpPr>
          <p:nvPr>
            <p:ph type="ctrTitle"/>
          </p:nvPr>
        </p:nvSpPr>
        <p:spPr>
          <a:xfrm>
            <a:off x="2195736" y="1597819"/>
            <a:ext cx="6478488" cy="1102519"/>
          </a:xfrm>
        </p:spPr>
        <p:txBody>
          <a:bodyPr>
            <a:normAutofit/>
          </a:bodyPr>
          <a:lstStyle>
            <a:lvl1pPr algn="l">
              <a:defRPr sz="3200" b="1">
                <a:latin typeface="メイリオ" panose="020B0604030504040204" pitchFamily="50" charset="-128"/>
                <a:ea typeface="メイリオ" panose="020B0604030504040204" pitchFamily="50" charset="-128"/>
                <a:cs typeface="メイリオ" panose="020B0604030504040204" pitchFamily="50" charset="-128"/>
              </a:defRPr>
            </a:lvl1pPr>
          </a:lstStyle>
          <a:p>
            <a:r>
              <a:rPr kumimoji="1" lang="ja-JP" altLang="en-US"/>
              <a:t>マスター タイトルの書式設定</a:t>
            </a:r>
          </a:p>
        </p:txBody>
      </p:sp>
      <p:sp>
        <p:nvSpPr>
          <p:cNvPr id="3" name="サブタイトル 2"/>
          <p:cNvSpPr>
            <a:spLocks noGrp="1"/>
          </p:cNvSpPr>
          <p:nvPr>
            <p:ph type="subTitle" idx="1"/>
          </p:nvPr>
        </p:nvSpPr>
        <p:spPr>
          <a:xfrm>
            <a:off x="2195736" y="2715766"/>
            <a:ext cx="5335225" cy="1025252"/>
          </a:xfrm>
        </p:spPr>
        <p:txBody>
          <a:bodyPr>
            <a:normAutofit/>
          </a:bodyPr>
          <a:lstStyle>
            <a:lvl1pPr marL="0" indent="0" algn="l">
              <a:buNone/>
              <a:defRPr sz="2400">
                <a:solidFill>
                  <a:schemeClr val="tx1">
                    <a:tint val="75000"/>
                  </a:schemeClr>
                </a:solidFill>
                <a:latin typeface="メイリオ" panose="020B0604030504040204" pitchFamily="50" charset="-128"/>
                <a:ea typeface="メイリオ" panose="020B0604030504040204" pitchFamily="50" charset="-128"/>
                <a:cs typeface="メイリオ" panose="020B0604030504040204" pitchFamily="50" charset="-128"/>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kumimoji="1" lang="ja-JP" altLang="en-US" dirty="0"/>
              <a:t>マスター サブタイトルの書式設定</a:t>
            </a:r>
          </a:p>
        </p:txBody>
      </p:sp>
      <p:sp>
        <p:nvSpPr>
          <p:cNvPr id="4" name="日付プレースホルダー 3"/>
          <p:cNvSpPr>
            <a:spLocks noGrp="1"/>
          </p:cNvSpPr>
          <p:nvPr>
            <p:ph type="dt" sz="half" idx="10"/>
          </p:nvPr>
        </p:nvSpPr>
        <p:spPr>
          <a:xfrm>
            <a:off x="2195736" y="3795886"/>
            <a:ext cx="2133600" cy="273844"/>
          </a:xfrm>
        </p:spPr>
        <p:txBody>
          <a:bodyPr/>
          <a:lstStyle>
            <a:lvl1pPr>
              <a:defRPr sz="1400"/>
            </a:lvl1pPr>
          </a:lstStyle>
          <a:p>
            <a:fld id="{823E7789-39EA-46C0-9566-D41367CD7BB9}" type="datetime1">
              <a:rPr lang="ja-JP" altLang="en-US" smtClean="0"/>
              <a:t>2020/6/24</a:t>
            </a:fld>
            <a:endParaRPr lang="ja-JP" altLang="en-US"/>
          </a:p>
        </p:txBody>
      </p:sp>
      <p:sp>
        <p:nvSpPr>
          <p:cNvPr id="5" name="フッター プレースホルダー 4"/>
          <p:cNvSpPr>
            <a:spLocks noGrp="1"/>
          </p:cNvSpPr>
          <p:nvPr>
            <p:ph type="ftr" sz="quarter" idx="11"/>
          </p:nvPr>
        </p:nvSpPr>
        <p:spPr>
          <a:xfrm>
            <a:off x="0" y="4890194"/>
            <a:ext cx="3563888" cy="273844"/>
          </a:xfrm>
        </p:spPr>
        <p:txBody>
          <a:bodyPr/>
          <a:lstStyle>
            <a:lvl1pPr algn="l">
              <a:defRPr sz="900"/>
            </a:lvl1p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32824684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pic>
        <p:nvPicPr>
          <p:cNvPr id="8" name="図 7"/>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9144000" cy="419100"/>
          </a:xfrm>
          <a:prstGeom prst="rect">
            <a:avLst/>
          </a:prstGeom>
        </p:spPr>
      </p:pic>
      <p:pic>
        <p:nvPicPr>
          <p:cNvPr id="9" name="図 8"/>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0" y="4987031"/>
            <a:ext cx="9144000" cy="171450"/>
          </a:xfrm>
          <a:prstGeom prst="rect">
            <a:avLst/>
          </a:prstGeom>
        </p:spPr>
      </p:pic>
      <p:sp>
        <p:nvSpPr>
          <p:cNvPr id="2" name="タイトル 1"/>
          <p:cNvSpPr>
            <a:spLocks noGrp="1"/>
          </p:cNvSpPr>
          <p:nvPr>
            <p:ph type="title"/>
          </p:nvPr>
        </p:nvSpPr>
        <p:spPr>
          <a:xfrm>
            <a:off x="457200" y="205979"/>
            <a:ext cx="8229600" cy="637579"/>
          </a:xfrm>
        </p:spPr>
        <p:txBody>
          <a:bodyPr>
            <a:normAutofit/>
          </a:bodyPr>
          <a:lstStyle>
            <a:lvl1pPr>
              <a:defRPr sz="2800" b="1">
                <a:latin typeface="メイリオ" panose="020B0604030504040204" pitchFamily="50" charset="-128"/>
                <a:ea typeface="メイリオ" panose="020B0604030504040204" pitchFamily="50" charset="-128"/>
                <a:cs typeface="メイリオ" panose="020B0604030504040204" pitchFamily="50" charset="-128"/>
              </a:defRPr>
            </a:lvl1pPr>
          </a:lstStyle>
          <a:p>
            <a:r>
              <a:rPr kumimoji="1" lang="ja-JP" altLang="en-US"/>
              <a:t>マスター タイトルの書式設定</a:t>
            </a:r>
          </a:p>
        </p:txBody>
      </p:sp>
      <p:sp>
        <p:nvSpPr>
          <p:cNvPr id="3" name="コンテンツ プレースホルダー 2"/>
          <p:cNvSpPr>
            <a:spLocks noGrp="1"/>
          </p:cNvSpPr>
          <p:nvPr>
            <p:ph idx="1"/>
          </p:nvPr>
        </p:nvSpPr>
        <p:spPr>
          <a:xfrm>
            <a:off x="457200" y="915566"/>
            <a:ext cx="8229600" cy="3679057"/>
          </a:xfrm>
        </p:spPr>
        <p:txBody>
          <a:bodyPr>
            <a:normAutofit/>
          </a:bodyPr>
          <a:lstStyle>
            <a:lvl1pPr>
              <a:defRPr sz="2400">
                <a:latin typeface="メイリオ" panose="020B0604030504040204" pitchFamily="50" charset="-128"/>
                <a:ea typeface="メイリオ" panose="020B0604030504040204" pitchFamily="50" charset="-128"/>
                <a:cs typeface="メイリオ" panose="020B0604030504040204" pitchFamily="50" charset="-128"/>
              </a:defRPr>
            </a:lvl1pPr>
            <a:lvl2pPr>
              <a:defRPr sz="2000">
                <a:latin typeface="メイリオ" panose="020B0604030504040204" pitchFamily="50" charset="-128"/>
                <a:ea typeface="メイリオ" panose="020B0604030504040204" pitchFamily="50" charset="-128"/>
                <a:cs typeface="メイリオ" panose="020B0604030504040204" pitchFamily="50" charset="-128"/>
              </a:defRPr>
            </a:lvl2pPr>
            <a:lvl3pPr>
              <a:defRPr sz="1800">
                <a:latin typeface="メイリオ" panose="020B0604030504040204" pitchFamily="50" charset="-128"/>
                <a:ea typeface="メイリオ" panose="020B0604030504040204" pitchFamily="50" charset="-128"/>
                <a:cs typeface="メイリオ" panose="020B0604030504040204" pitchFamily="50" charset="-128"/>
              </a:defRPr>
            </a:lvl3pPr>
            <a:lvl4pPr>
              <a:defRPr sz="1600">
                <a:latin typeface="メイリオ" panose="020B0604030504040204" pitchFamily="50" charset="-128"/>
                <a:ea typeface="メイリオ" panose="020B0604030504040204" pitchFamily="50" charset="-128"/>
                <a:cs typeface="メイリオ" panose="020B0604030504040204" pitchFamily="50" charset="-128"/>
              </a:defRPr>
            </a:lvl4pPr>
            <a:lvl5pPr>
              <a:defRPr sz="1600">
                <a:latin typeface="メイリオ" panose="020B0604030504040204" pitchFamily="50" charset="-128"/>
                <a:ea typeface="メイリオ" panose="020B0604030504040204" pitchFamily="50" charset="-128"/>
                <a:cs typeface="メイリオ" panose="020B0604030504040204" pitchFamily="50" charset="-128"/>
              </a:defRPr>
            </a:lvl5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5" name="フッター プレースホルダー 4"/>
          <p:cNvSpPr>
            <a:spLocks noGrp="1"/>
          </p:cNvSpPr>
          <p:nvPr>
            <p:ph type="ftr" sz="quarter" idx="11"/>
          </p:nvPr>
        </p:nvSpPr>
        <p:spPr>
          <a:xfrm>
            <a:off x="0" y="5020022"/>
            <a:ext cx="3635896" cy="123478"/>
          </a:xfrm>
        </p:spPr>
        <p:txBody>
          <a:bodyPr/>
          <a:lstStyle>
            <a:lvl1pPr algn="l">
              <a:defRPr sz="900">
                <a:solidFill>
                  <a:schemeClr val="bg1"/>
                </a:solidFill>
                <a:latin typeface="+mn-lt"/>
              </a:defRPr>
            </a:lvl1pPr>
          </a:lstStyle>
          <a:p>
            <a:r>
              <a:rPr lang="en-US" altLang="ja-JP" dirty="0"/>
              <a:t>Copyright©2020 INTERNET MULTIFEED CO. All Rights Reserved.</a:t>
            </a:r>
            <a:endParaRPr lang="ja-JP" altLang="en-US" dirty="0"/>
          </a:p>
        </p:txBody>
      </p:sp>
      <p:sp>
        <p:nvSpPr>
          <p:cNvPr id="6" name="スライド番号プレースホルダー 5"/>
          <p:cNvSpPr>
            <a:spLocks noGrp="1"/>
          </p:cNvSpPr>
          <p:nvPr>
            <p:ph type="sldNum" sz="quarter" idx="12"/>
          </p:nvPr>
        </p:nvSpPr>
        <p:spPr>
          <a:xfrm>
            <a:off x="6902896" y="4803998"/>
            <a:ext cx="2133600" cy="273844"/>
          </a:xfrm>
        </p:spPr>
        <p:txBody>
          <a:bodyPr/>
          <a:lstStyle>
            <a:lvl1pPr>
              <a:defRPr sz="1400" b="1">
                <a:latin typeface="メイリオ" panose="020B0604030504040204" pitchFamily="50" charset="-128"/>
                <a:ea typeface="メイリオ" panose="020B0604030504040204" pitchFamily="50" charset="-128"/>
                <a:cs typeface="メイリオ" panose="020B0604030504040204" pitchFamily="50" charset="-128"/>
              </a:defRPr>
            </a:lvl1pPr>
          </a:lstStyle>
          <a:p>
            <a:fld id="{686BA8FB-BF39-447E-A41B-BEFCCEE0DB99}" type="slidenum">
              <a:rPr lang="ja-JP" altLang="en-US" smtClean="0"/>
              <a:pPr/>
              <a:t>‹#›</a:t>
            </a:fld>
            <a:endParaRPr lang="ja-JP" altLang="en-US"/>
          </a:p>
        </p:txBody>
      </p:sp>
    </p:spTree>
    <p:extLst>
      <p:ext uri="{BB962C8B-B14F-4D97-AF65-F5344CB8AC3E}">
        <p14:creationId xmlns:p14="http://schemas.microsoft.com/office/powerpoint/2010/main" val="422856870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1_タイトルとコンテンツ">
    <p:spTree>
      <p:nvGrpSpPr>
        <p:cNvPr id="1" name=""/>
        <p:cNvGrpSpPr/>
        <p:nvPr/>
      </p:nvGrpSpPr>
      <p:grpSpPr>
        <a:xfrm>
          <a:off x="0" y="0"/>
          <a:ext cx="0" cy="0"/>
          <a:chOff x="0" y="0"/>
          <a:chExt cx="0" cy="0"/>
        </a:xfrm>
      </p:grpSpPr>
      <p:pic>
        <p:nvPicPr>
          <p:cNvPr id="7" name="図 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9144000" cy="5143500"/>
          </a:xfrm>
          <a:prstGeom prst="rect">
            <a:avLst/>
          </a:prstGeom>
        </p:spPr>
      </p:pic>
      <p:sp>
        <p:nvSpPr>
          <p:cNvPr id="2" name="タイトル 1"/>
          <p:cNvSpPr>
            <a:spLocks noGrp="1"/>
          </p:cNvSpPr>
          <p:nvPr>
            <p:ph type="title"/>
          </p:nvPr>
        </p:nvSpPr>
        <p:spPr>
          <a:xfrm>
            <a:off x="1259632" y="84025"/>
            <a:ext cx="7427168" cy="543509"/>
          </a:xfrm>
        </p:spPr>
        <p:txBody>
          <a:bodyPr>
            <a:normAutofit/>
          </a:bodyPr>
          <a:lstStyle>
            <a:lvl1pPr algn="ctr">
              <a:defRPr sz="2800" b="1">
                <a:latin typeface="メイリオ" panose="020B0604030504040204" pitchFamily="50" charset="-128"/>
                <a:ea typeface="メイリオ" panose="020B0604030504040204" pitchFamily="50" charset="-128"/>
                <a:cs typeface="メイリオ" panose="020B0604030504040204" pitchFamily="50" charset="-128"/>
              </a:defRPr>
            </a:lvl1pPr>
          </a:lstStyle>
          <a:p>
            <a:r>
              <a:rPr kumimoji="1" lang="ja-JP" altLang="en-US" dirty="0"/>
              <a:t>マスター タイトルの書式設定</a:t>
            </a:r>
          </a:p>
        </p:txBody>
      </p:sp>
      <p:sp>
        <p:nvSpPr>
          <p:cNvPr id="3" name="コンテンツ プレースホルダー 2"/>
          <p:cNvSpPr>
            <a:spLocks noGrp="1"/>
          </p:cNvSpPr>
          <p:nvPr>
            <p:ph idx="1"/>
          </p:nvPr>
        </p:nvSpPr>
        <p:spPr>
          <a:xfrm>
            <a:off x="1259632" y="699542"/>
            <a:ext cx="7427168" cy="4104456"/>
          </a:xfrm>
        </p:spPr>
        <p:txBody>
          <a:bodyPr>
            <a:normAutofit/>
          </a:bodyPr>
          <a:lstStyle>
            <a:lvl1pPr algn="l">
              <a:defRPr sz="2400">
                <a:latin typeface="メイリオ" panose="020B0604030504040204" pitchFamily="50" charset="-128"/>
                <a:ea typeface="メイリオ" panose="020B0604030504040204" pitchFamily="50" charset="-128"/>
                <a:cs typeface="メイリオ" panose="020B0604030504040204" pitchFamily="50" charset="-128"/>
              </a:defRPr>
            </a:lvl1pPr>
            <a:lvl2pPr algn="l">
              <a:defRPr sz="2000">
                <a:latin typeface="メイリオ" panose="020B0604030504040204" pitchFamily="50" charset="-128"/>
                <a:ea typeface="メイリオ" panose="020B0604030504040204" pitchFamily="50" charset="-128"/>
                <a:cs typeface="メイリオ" panose="020B0604030504040204" pitchFamily="50" charset="-128"/>
              </a:defRPr>
            </a:lvl2pPr>
            <a:lvl3pPr algn="l">
              <a:defRPr sz="1800">
                <a:latin typeface="メイリオ" panose="020B0604030504040204" pitchFamily="50" charset="-128"/>
                <a:ea typeface="メイリオ" panose="020B0604030504040204" pitchFamily="50" charset="-128"/>
                <a:cs typeface="メイリオ" panose="020B0604030504040204" pitchFamily="50" charset="-128"/>
              </a:defRPr>
            </a:lvl3pPr>
            <a:lvl4pPr algn="l">
              <a:defRPr sz="1600">
                <a:latin typeface="メイリオ" panose="020B0604030504040204" pitchFamily="50" charset="-128"/>
                <a:ea typeface="メイリオ" panose="020B0604030504040204" pitchFamily="50" charset="-128"/>
                <a:cs typeface="メイリオ" panose="020B0604030504040204" pitchFamily="50" charset="-128"/>
              </a:defRPr>
            </a:lvl4pPr>
            <a:lvl5pPr algn="l">
              <a:defRPr sz="1600">
                <a:latin typeface="メイリオ" panose="020B0604030504040204" pitchFamily="50" charset="-128"/>
                <a:ea typeface="メイリオ" panose="020B0604030504040204" pitchFamily="50" charset="-128"/>
                <a:cs typeface="メイリオ" panose="020B0604030504040204" pitchFamily="50" charset="-128"/>
              </a:defRPr>
            </a:lvl5pPr>
          </a:lstStyle>
          <a:p>
            <a:pPr lvl="0"/>
            <a:r>
              <a:rPr kumimoji="1" lang="ja-JP" altLang="en-US" dirty="0"/>
              <a:t>マスター テキストの書式設定</a:t>
            </a:r>
          </a:p>
          <a:p>
            <a:pPr lvl="1"/>
            <a:r>
              <a:rPr kumimoji="1" lang="ja-JP" altLang="en-US" dirty="0"/>
              <a:t>第 </a:t>
            </a:r>
            <a:r>
              <a:rPr kumimoji="1" lang="en-US" altLang="ja-JP" dirty="0"/>
              <a:t>2 </a:t>
            </a:r>
            <a:r>
              <a:rPr kumimoji="1" lang="ja-JP" altLang="en-US" dirty="0"/>
              <a:t>レベル</a:t>
            </a:r>
          </a:p>
          <a:p>
            <a:pPr lvl="2"/>
            <a:r>
              <a:rPr kumimoji="1" lang="ja-JP" altLang="en-US" dirty="0"/>
              <a:t>第 </a:t>
            </a:r>
            <a:r>
              <a:rPr kumimoji="1" lang="en-US" altLang="ja-JP" dirty="0"/>
              <a:t>3 </a:t>
            </a:r>
            <a:r>
              <a:rPr kumimoji="1" lang="ja-JP" altLang="en-US" dirty="0"/>
              <a:t>レベル</a:t>
            </a:r>
          </a:p>
          <a:p>
            <a:pPr lvl="3"/>
            <a:r>
              <a:rPr kumimoji="1" lang="ja-JP" altLang="en-US" dirty="0"/>
              <a:t>第 </a:t>
            </a:r>
            <a:r>
              <a:rPr kumimoji="1" lang="en-US" altLang="ja-JP" dirty="0"/>
              <a:t>4 </a:t>
            </a:r>
            <a:r>
              <a:rPr kumimoji="1" lang="ja-JP" altLang="en-US" dirty="0"/>
              <a:t>レベル</a:t>
            </a:r>
          </a:p>
          <a:p>
            <a:pPr lvl="4"/>
            <a:r>
              <a:rPr kumimoji="1" lang="ja-JP" altLang="en-US" dirty="0"/>
              <a:t>第 </a:t>
            </a:r>
            <a:r>
              <a:rPr kumimoji="1" lang="en-US" altLang="ja-JP" dirty="0"/>
              <a:t>5 </a:t>
            </a:r>
            <a:r>
              <a:rPr kumimoji="1" lang="ja-JP" altLang="en-US" dirty="0"/>
              <a:t>レベル</a:t>
            </a:r>
          </a:p>
        </p:txBody>
      </p:sp>
      <p:sp>
        <p:nvSpPr>
          <p:cNvPr id="5" name="フッター プレースホルダー 4"/>
          <p:cNvSpPr>
            <a:spLocks noGrp="1"/>
          </p:cNvSpPr>
          <p:nvPr>
            <p:ph type="ftr" sz="quarter" idx="11"/>
          </p:nvPr>
        </p:nvSpPr>
        <p:spPr>
          <a:xfrm>
            <a:off x="-11840" y="5020021"/>
            <a:ext cx="3719744" cy="123479"/>
          </a:xfrm>
        </p:spPr>
        <p:txBody>
          <a:bodyPr/>
          <a:lstStyle>
            <a:lvl1pPr algn="l">
              <a:defRPr sz="900">
                <a:solidFill>
                  <a:schemeClr val="bg1"/>
                </a:solidFill>
              </a:defRPr>
            </a:lvl1pPr>
          </a:lstStyle>
          <a:p>
            <a:r>
              <a:rPr lang="en-US" altLang="ja-JP" dirty="0"/>
              <a:t>Copyright©2020 INTERNET MULTIFEED CO. All Rights Reserved.</a:t>
            </a:r>
            <a:endParaRPr lang="ja-JP" altLang="en-US" dirty="0"/>
          </a:p>
        </p:txBody>
      </p:sp>
      <p:sp>
        <p:nvSpPr>
          <p:cNvPr id="6" name="スライド番号プレースホルダー 5"/>
          <p:cNvSpPr>
            <a:spLocks noGrp="1"/>
          </p:cNvSpPr>
          <p:nvPr>
            <p:ph type="sldNum" sz="quarter" idx="12"/>
          </p:nvPr>
        </p:nvSpPr>
        <p:spPr>
          <a:xfrm>
            <a:off x="6876256" y="4818186"/>
            <a:ext cx="2133600" cy="273844"/>
          </a:xfrm>
        </p:spPr>
        <p:txBody>
          <a:bodyPr/>
          <a:lstStyle>
            <a:lvl1pPr>
              <a:defRPr b="1">
                <a:latin typeface="メイリオ" panose="020B0604030504040204" pitchFamily="50" charset="-128"/>
                <a:ea typeface="メイリオ" panose="020B0604030504040204" pitchFamily="50" charset="-128"/>
                <a:cs typeface="メイリオ" panose="020B0604030504040204" pitchFamily="50" charset="-128"/>
              </a:defRPr>
            </a:lvl1pPr>
          </a:lstStyle>
          <a:p>
            <a:fld id="{686BA8FB-BF39-447E-A41B-BEFCCEE0DB99}" type="slidenum">
              <a:rPr lang="ja-JP" altLang="en-US" smtClean="0"/>
              <a:pPr/>
              <a:t>‹#›</a:t>
            </a:fld>
            <a:endParaRPr lang="ja-JP" altLang="en-US"/>
          </a:p>
        </p:txBody>
      </p:sp>
    </p:spTree>
    <p:extLst>
      <p:ext uri="{BB962C8B-B14F-4D97-AF65-F5344CB8AC3E}">
        <p14:creationId xmlns:p14="http://schemas.microsoft.com/office/powerpoint/2010/main" val="225079011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722313" y="3305176"/>
            <a:ext cx="7772400" cy="1021556"/>
          </a:xfrm>
        </p:spPr>
        <p:txBody>
          <a:bodyPr anchor="t"/>
          <a:lstStyle>
            <a:lvl1pPr algn="l">
              <a:defRPr sz="4000" b="1" cap="all"/>
            </a:lvl1pPr>
          </a:lstStyle>
          <a:p>
            <a:r>
              <a:rPr kumimoji="1" lang="ja-JP" altLang="en-US"/>
              <a:t>マスター タイトルの書式設定</a:t>
            </a:r>
          </a:p>
        </p:txBody>
      </p:sp>
      <p:sp>
        <p:nvSpPr>
          <p:cNvPr id="3" name="テキスト プレースホルダー 2"/>
          <p:cNvSpPr>
            <a:spLocks noGrp="1"/>
          </p:cNvSpPr>
          <p:nvPr>
            <p:ph type="body" idx="1"/>
          </p:nvPr>
        </p:nvSpPr>
        <p:spPr>
          <a:xfrm>
            <a:off x="722313" y="2180035"/>
            <a:ext cx="7772400" cy="1125140"/>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kumimoji="1" lang="ja-JP" altLang="en-US"/>
              <a:t>マスター テキストの書式設定</a:t>
            </a:r>
          </a:p>
        </p:txBody>
      </p:sp>
      <p:sp>
        <p:nvSpPr>
          <p:cNvPr id="4" name="日付プレースホルダー 3"/>
          <p:cNvSpPr>
            <a:spLocks noGrp="1"/>
          </p:cNvSpPr>
          <p:nvPr>
            <p:ph type="dt" sz="half" idx="10"/>
          </p:nvPr>
        </p:nvSpPr>
        <p:spPr/>
        <p:txBody>
          <a:bodyPr/>
          <a:lstStyle/>
          <a:p>
            <a:fld id="{63A978F2-B637-4B11-9E88-7D58881149B5}" type="datetime1">
              <a:rPr kumimoji="1" lang="ja-JP" altLang="en-US" smtClean="0"/>
              <a:t>2020/6/24</a:t>
            </a:fld>
            <a:endParaRPr kumimoji="1" lang="ja-JP" altLang="en-US"/>
          </a:p>
        </p:txBody>
      </p:sp>
      <p:sp>
        <p:nvSpPr>
          <p:cNvPr id="5" name="フッター プレースホルダー 4"/>
          <p:cNvSpPr>
            <a:spLocks noGrp="1"/>
          </p:cNvSpPr>
          <p:nvPr>
            <p:ph type="ftr" sz="quarter" idx="11"/>
          </p:nvPr>
        </p:nvSpPr>
        <p:spPr/>
        <p:txBody>
          <a:bodyPr/>
          <a:lstStyle/>
          <a:p>
            <a:r>
              <a:rPr lang="en-US" altLang="ja-JP" dirty="0"/>
              <a:t>Copyright©2020 INTERNET MULTIFEED CO. All Rights Reserved.</a:t>
            </a:r>
            <a:endParaRPr lang="ja-JP" altLang="en-US" dirty="0"/>
          </a:p>
        </p:txBody>
      </p:sp>
      <p:sp>
        <p:nvSpPr>
          <p:cNvPr id="6" name="スライド番号プレースホルダー 5"/>
          <p:cNvSpPr>
            <a:spLocks noGrp="1"/>
          </p:cNvSpPr>
          <p:nvPr>
            <p:ph type="sldNum" sz="quarter" idx="12"/>
          </p:nvPr>
        </p:nvSpPr>
        <p:spPr/>
        <p:txBody>
          <a:bodyPr/>
          <a:lstStyle/>
          <a:p>
            <a:fld id="{686BA8FB-BF39-447E-A41B-BEFCCEE0DB99}" type="slidenum">
              <a:rPr kumimoji="1" lang="ja-JP" altLang="en-US" smtClean="0"/>
              <a:t>‹#›</a:t>
            </a:fld>
            <a:endParaRPr kumimoji="1" lang="ja-JP" altLang="en-US"/>
          </a:p>
        </p:txBody>
      </p:sp>
    </p:spTree>
    <p:extLst>
      <p:ext uri="{BB962C8B-B14F-4D97-AF65-F5344CB8AC3E}">
        <p14:creationId xmlns:p14="http://schemas.microsoft.com/office/powerpoint/2010/main" val="182532143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コンテンツ プレースホルダー 2"/>
          <p:cNvSpPr>
            <a:spLocks noGrp="1"/>
          </p:cNvSpPr>
          <p:nvPr>
            <p:ph sz="half" idx="1"/>
          </p:nvPr>
        </p:nvSpPr>
        <p:spPr>
          <a:xfrm>
            <a:off x="457200" y="900113"/>
            <a:ext cx="4038600" cy="2545556"/>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コンテンツ プレースホルダー 3"/>
          <p:cNvSpPr>
            <a:spLocks noGrp="1"/>
          </p:cNvSpPr>
          <p:nvPr>
            <p:ph sz="half" idx="2"/>
          </p:nvPr>
        </p:nvSpPr>
        <p:spPr>
          <a:xfrm>
            <a:off x="4648200" y="900113"/>
            <a:ext cx="4038600" cy="2545556"/>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5" name="日付プレースホルダー 4"/>
          <p:cNvSpPr>
            <a:spLocks noGrp="1"/>
          </p:cNvSpPr>
          <p:nvPr>
            <p:ph type="dt" sz="half" idx="10"/>
          </p:nvPr>
        </p:nvSpPr>
        <p:spPr/>
        <p:txBody>
          <a:bodyPr/>
          <a:lstStyle/>
          <a:p>
            <a:fld id="{6BAA63D6-4FB3-4F14-9CC4-80AC425718EE}" type="datetime1">
              <a:rPr kumimoji="1" lang="ja-JP" altLang="en-US" smtClean="0"/>
              <a:t>2020/6/24</a:t>
            </a:fld>
            <a:endParaRPr kumimoji="1" lang="ja-JP" altLang="en-US"/>
          </a:p>
        </p:txBody>
      </p:sp>
      <p:sp>
        <p:nvSpPr>
          <p:cNvPr id="7" name="スライド番号プレースホルダー 6"/>
          <p:cNvSpPr>
            <a:spLocks noGrp="1"/>
          </p:cNvSpPr>
          <p:nvPr>
            <p:ph type="sldNum" sz="quarter" idx="12"/>
          </p:nvPr>
        </p:nvSpPr>
        <p:spPr/>
        <p:txBody>
          <a:bodyPr/>
          <a:lstStyle/>
          <a:p>
            <a:fld id="{686BA8FB-BF39-447E-A41B-BEFCCEE0DB99}" type="slidenum">
              <a:rPr kumimoji="1" lang="ja-JP" altLang="en-US" smtClean="0"/>
              <a:t>‹#›</a:t>
            </a:fld>
            <a:endParaRPr kumimoji="1" lang="ja-JP" altLang="en-US"/>
          </a:p>
        </p:txBody>
      </p:sp>
      <p:sp>
        <p:nvSpPr>
          <p:cNvPr id="8" name="フッター プレースホルダー 4"/>
          <p:cNvSpPr>
            <a:spLocks noGrp="1"/>
          </p:cNvSpPr>
          <p:nvPr>
            <p:ph type="ftr" sz="quarter" idx="11"/>
          </p:nvPr>
        </p:nvSpPr>
        <p:spPr>
          <a:xfrm>
            <a:off x="3124200" y="4767263"/>
            <a:ext cx="2895600" cy="273844"/>
          </a:xfrm>
        </p:spPr>
        <p:txBody>
          <a:body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393860982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a:xfrm>
            <a:off x="457200" y="205979"/>
            <a:ext cx="8229600" cy="857250"/>
          </a:xfrm>
        </p:spPr>
        <p:txBody>
          <a:bodyPr/>
          <a:lstStyle>
            <a:lvl1pPr>
              <a:defRPr/>
            </a:lvl1pPr>
          </a:lstStyle>
          <a:p>
            <a:r>
              <a:rPr kumimoji="1" lang="ja-JP" altLang="en-US"/>
              <a:t>マスター タイトルの書式設定</a:t>
            </a:r>
          </a:p>
        </p:txBody>
      </p:sp>
      <p:sp>
        <p:nvSpPr>
          <p:cNvPr id="3" name="テキスト プレースホルダー 2"/>
          <p:cNvSpPr>
            <a:spLocks noGrp="1"/>
          </p:cNvSpPr>
          <p:nvPr>
            <p:ph type="body" idx="1"/>
          </p:nvPr>
        </p:nvSpPr>
        <p:spPr>
          <a:xfrm>
            <a:off x="457200" y="1151335"/>
            <a:ext cx="4040188"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kumimoji="1" lang="ja-JP" altLang="en-US"/>
              <a:t>マスター テキストの書式設定</a:t>
            </a:r>
          </a:p>
        </p:txBody>
      </p:sp>
      <p:sp>
        <p:nvSpPr>
          <p:cNvPr id="4" name="コンテンツ プレースホルダー 3"/>
          <p:cNvSpPr>
            <a:spLocks noGrp="1"/>
          </p:cNvSpPr>
          <p:nvPr>
            <p:ph sz="half" idx="2"/>
          </p:nvPr>
        </p:nvSpPr>
        <p:spPr>
          <a:xfrm>
            <a:off x="457200" y="1631156"/>
            <a:ext cx="4040188"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5" name="テキスト プレースホルダー 4"/>
          <p:cNvSpPr>
            <a:spLocks noGrp="1"/>
          </p:cNvSpPr>
          <p:nvPr>
            <p:ph type="body" sz="quarter" idx="3"/>
          </p:nvPr>
        </p:nvSpPr>
        <p:spPr>
          <a:xfrm>
            <a:off x="4645026" y="1151335"/>
            <a:ext cx="4041775"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kumimoji="1" lang="ja-JP" altLang="en-US"/>
              <a:t>マスター テキストの書式設定</a:t>
            </a:r>
          </a:p>
        </p:txBody>
      </p:sp>
      <p:sp>
        <p:nvSpPr>
          <p:cNvPr id="6" name="コンテンツ プレースホルダー 5"/>
          <p:cNvSpPr>
            <a:spLocks noGrp="1"/>
          </p:cNvSpPr>
          <p:nvPr>
            <p:ph sz="quarter" idx="4"/>
          </p:nvPr>
        </p:nvSpPr>
        <p:spPr>
          <a:xfrm>
            <a:off x="4645026" y="1631156"/>
            <a:ext cx="4041775"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7" name="日付プレースホルダー 6"/>
          <p:cNvSpPr>
            <a:spLocks noGrp="1"/>
          </p:cNvSpPr>
          <p:nvPr>
            <p:ph type="dt" sz="half" idx="10"/>
          </p:nvPr>
        </p:nvSpPr>
        <p:spPr/>
        <p:txBody>
          <a:bodyPr/>
          <a:lstStyle/>
          <a:p>
            <a:fld id="{D02B2377-E8AB-4F00-AE17-F029F2AB27F5}" type="datetime1">
              <a:rPr kumimoji="1" lang="ja-JP" altLang="en-US" smtClean="0"/>
              <a:t>2020/6/24</a:t>
            </a:fld>
            <a:endParaRPr kumimoji="1" lang="ja-JP" altLang="en-US"/>
          </a:p>
        </p:txBody>
      </p:sp>
      <p:sp>
        <p:nvSpPr>
          <p:cNvPr id="9" name="スライド番号プレースホルダー 8"/>
          <p:cNvSpPr>
            <a:spLocks noGrp="1"/>
          </p:cNvSpPr>
          <p:nvPr>
            <p:ph type="sldNum" sz="quarter" idx="12"/>
          </p:nvPr>
        </p:nvSpPr>
        <p:spPr/>
        <p:txBody>
          <a:bodyPr/>
          <a:lstStyle/>
          <a:p>
            <a:fld id="{686BA8FB-BF39-447E-A41B-BEFCCEE0DB99}" type="slidenum">
              <a:rPr kumimoji="1" lang="ja-JP" altLang="en-US" smtClean="0"/>
              <a:t>‹#›</a:t>
            </a:fld>
            <a:endParaRPr kumimoji="1" lang="ja-JP" altLang="en-US"/>
          </a:p>
        </p:txBody>
      </p:sp>
      <p:sp>
        <p:nvSpPr>
          <p:cNvPr id="10" name="フッター プレースホルダー 4"/>
          <p:cNvSpPr>
            <a:spLocks noGrp="1"/>
          </p:cNvSpPr>
          <p:nvPr>
            <p:ph type="ftr" sz="quarter" idx="11"/>
          </p:nvPr>
        </p:nvSpPr>
        <p:spPr>
          <a:xfrm>
            <a:off x="3124200" y="4767263"/>
            <a:ext cx="2895600" cy="273844"/>
          </a:xfrm>
        </p:spPr>
        <p:txBody>
          <a:body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140278607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日付プレースホルダー 2"/>
          <p:cNvSpPr>
            <a:spLocks noGrp="1"/>
          </p:cNvSpPr>
          <p:nvPr>
            <p:ph type="dt" sz="half" idx="10"/>
          </p:nvPr>
        </p:nvSpPr>
        <p:spPr/>
        <p:txBody>
          <a:bodyPr/>
          <a:lstStyle/>
          <a:p>
            <a:fld id="{EABF96C8-64F7-4B44-B69A-E2D14A0AE543}" type="datetime1">
              <a:rPr kumimoji="1" lang="ja-JP" altLang="en-US" smtClean="0"/>
              <a:t>2020/6/24</a:t>
            </a:fld>
            <a:endParaRPr kumimoji="1" lang="ja-JP" altLang="en-US"/>
          </a:p>
        </p:txBody>
      </p:sp>
      <p:sp>
        <p:nvSpPr>
          <p:cNvPr id="5" name="スライド番号プレースホルダー 4"/>
          <p:cNvSpPr>
            <a:spLocks noGrp="1"/>
          </p:cNvSpPr>
          <p:nvPr>
            <p:ph type="sldNum" sz="quarter" idx="12"/>
          </p:nvPr>
        </p:nvSpPr>
        <p:spPr/>
        <p:txBody>
          <a:bodyPr/>
          <a:lstStyle/>
          <a:p>
            <a:fld id="{686BA8FB-BF39-447E-A41B-BEFCCEE0DB99}" type="slidenum">
              <a:rPr kumimoji="1" lang="ja-JP" altLang="en-US" smtClean="0"/>
              <a:t>‹#›</a:t>
            </a:fld>
            <a:endParaRPr kumimoji="1" lang="ja-JP" altLang="en-US"/>
          </a:p>
        </p:txBody>
      </p:sp>
      <p:sp>
        <p:nvSpPr>
          <p:cNvPr id="6" name="フッター プレースホルダー 4"/>
          <p:cNvSpPr>
            <a:spLocks noGrp="1"/>
          </p:cNvSpPr>
          <p:nvPr>
            <p:ph type="ftr" sz="quarter" idx="11"/>
          </p:nvPr>
        </p:nvSpPr>
        <p:spPr>
          <a:xfrm>
            <a:off x="3124200" y="4767263"/>
            <a:ext cx="2895600" cy="273844"/>
          </a:xfrm>
        </p:spPr>
        <p:txBody>
          <a:body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218169557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ー 1"/>
          <p:cNvSpPr>
            <a:spLocks noGrp="1"/>
          </p:cNvSpPr>
          <p:nvPr>
            <p:ph type="dt" sz="half" idx="10"/>
          </p:nvPr>
        </p:nvSpPr>
        <p:spPr/>
        <p:txBody>
          <a:bodyPr/>
          <a:lstStyle/>
          <a:p>
            <a:fld id="{14BF9BF3-DC84-4C04-A483-7AAB44C04D74}" type="datetime1">
              <a:rPr kumimoji="1" lang="ja-JP" altLang="en-US" smtClean="0"/>
              <a:t>2020/6/24</a:t>
            </a:fld>
            <a:endParaRPr kumimoji="1" lang="ja-JP" altLang="en-US"/>
          </a:p>
        </p:txBody>
      </p:sp>
      <p:sp>
        <p:nvSpPr>
          <p:cNvPr id="4" name="スライド番号プレースホルダー 3"/>
          <p:cNvSpPr>
            <a:spLocks noGrp="1"/>
          </p:cNvSpPr>
          <p:nvPr>
            <p:ph type="sldNum" sz="quarter" idx="12"/>
          </p:nvPr>
        </p:nvSpPr>
        <p:spPr/>
        <p:txBody>
          <a:bodyPr/>
          <a:lstStyle/>
          <a:p>
            <a:fld id="{686BA8FB-BF39-447E-A41B-BEFCCEE0DB99}" type="slidenum">
              <a:rPr kumimoji="1" lang="ja-JP" altLang="en-US" smtClean="0"/>
              <a:t>‹#›</a:t>
            </a:fld>
            <a:endParaRPr kumimoji="1" lang="ja-JP" altLang="en-US"/>
          </a:p>
        </p:txBody>
      </p:sp>
      <p:sp>
        <p:nvSpPr>
          <p:cNvPr id="5" name="フッター プレースホルダー 4"/>
          <p:cNvSpPr>
            <a:spLocks noGrp="1"/>
          </p:cNvSpPr>
          <p:nvPr>
            <p:ph type="ftr" sz="quarter" idx="11"/>
          </p:nvPr>
        </p:nvSpPr>
        <p:spPr>
          <a:xfrm>
            <a:off x="3124200" y="4767263"/>
            <a:ext cx="2895600" cy="273844"/>
          </a:xfrm>
        </p:spPr>
        <p:txBody>
          <a:body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143731279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Tx" preserve="1">
  <p:cSld name="タイトル付きの&#10;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457201" y="204787"/>
            <a:ext cx="3008313" cy="871538"/>
          </a:xfrm>
        </p:spPr>
        <p:txBody>
          <a:bodyPr anchor="b"/>
          <a:lstStyle>
            <a:lvl1pPr algn="l">
              <a:defRPr sz="2000" b="1"/>
            </a:lvl1pPr>
          </a:lstStyle>
          <a:p>
            <a:r>
              <a:rPr kumimoji="1" lang="ja-JP" altLang="en-US"/>
              <a:t>マスター タイトルの書式設定</a:t>
            </a:r>
          </a:p>
        </p:txBody>
      </p:sp>
      <p:sp>
        <p:nvSpPr>
          <p:cNvPr id="3" name="コンテンツ プレースホルダー 2"/>
          <p:cNvSpPr>
            <a:spLocks noGrp="1"/>
          </p:cNvSpPr>
          <p:nvPr>
            <p:ph idx="1"/>
          </p:nvPr>
        </p:nvSpPr>
        <p:spPr>
          <a:xfrm>
            <a:off x="3575050" y="204788"/>
            <a:ext cx="5111750" cy="438983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テキスト プレースホルダー 3"/>
          <p:cNvSpPr>
            <a:spLocks noGrp="1"/>
          </p:cNvSpPr>
          <p:nvPr>
            <p:ph type="body" sz="half" idx="2"/>
          </p:nvPr>
        </p:nvSpPr>
        <p:spPr>
          <a:xfrm>
            <a:off x="457201" y="1076326"/>
            <a:ext cx="3008313" cy="351829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kumimoji="1" lang="ja-JP" altLang="en-US"/>
              <a:t>マスター テキストの書式設定</a:t>
            </a:r>
          </a:p>
        </p:txBody>
      </p:sp>
      <p:sp>
        <p:nvSpPr>
          <p:cNvPr id="5" name="日付プレースホルダー 4"/>
          <p:cNvSpPr>
            <a:spLocks noGrp="1"/>
          </p:cNvSpPr>
          <p:nvPr>
            <p:ph type="dt" sz="half" idx="10"/>
          </p:nvPr>
        </p:nvSpPr>
        <p:spPr/>
        <p:txBody>
          <a:bodyPr/>
          <a:lstStyle/>
          <a:p>
            <a:fld id="{12CD3063-CAAE-418E-BF27-0A5BF5040216}" type="datetime1">
              <a:rPr kumimoji="1" lang="ja-JP" altLang="en-US" smtClean="0"/>
              <a:t>2020/6/24</a:t>
            </a:fld>
            <a:endParaRPr kumimoji="1" lang="ja-JP" altLang="en-US"/>
          </a:p>
        </p:txBody>
      </p:sp>
      <p:sp>
        <p:nvSpPr>
          <p:cNvPr id="7" name="スライド番号プレースホルダー 6"/>
          <p:cNvSpPr>
            <a:spLocks noGrp="1"/>
          </p:cNvSpPr>
          <p:nvPr>
            <p:ph type="sldNum" sz="quarter" idx="12"/>
          </p:nvPr>
        </p:nvSpPr>
        <p:spPr/>
        <p:txBody>
          <a:bodyPr/>
          <a:lstStyle/>
          <a:p>
            <a:fld id="{686BA8FB-BF39-447E-A41B-BEFCCEE0DB99}" type="slidenum">
              <a:rPr kumimoji="1" lang="ja-JP" altLang="en-US" smtClean="0"/>
              <a:t>‹#›</a:t>
            </a:fld>
            <a:endParaRPr kumimoji="1" lang="ja-JP" altLang="en-US"/>
          </a:p>
        </p:txBody>
      </p:sp>
      <p:sp>
        <p:nvSpPr>
          <p:cNvPr id="8" name="フッター プレースホルダー 4"/>
          <p:cNvSpPr>
            <a:spLocks noGrp="1"/>
          </p:cNvSpPr>
          <p:nvPr>
            <p:ph type="ftr" sz="quarter" idx="11"/>
          </p:nvPr>
        </p:nvSpPr>
        <p:spPr>
          <a:xfrm>
            <a:off x="3124200" y="4767263"/>
            <a:ext cx="2895600" cy="273844"/>
          </a:xfrm>
        </p:spPr>
        <p:txBody>
          <a:body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50049790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1792288" y="3600450"/>
            <a:ext cx="5486400" cy="425054"/>
          </a:xfrm>
        </p:spPr>
        <p:txBody>
          <a:bodyPr anchor="b"/>
          <a:lstStyle>
            <a:lvl1pPr algn="l">
              <a:defRPr sz="2000" b="1"/>
            </a:lvl1pPr>
          </a:lstStyle>
          <a:p>
            <a:r>
              <a:rPr kumimoji="1" lang="ja-JP" altLang="en-US"/>
              <a:t>マスター タイトルの書式設定</a:t>
            </a:r>
          </a:p>
        </p:txBody>
      </p:sp>
      <p:sp>
        <p:nvSpPr>
          <p:cNvPr id="3" name="図プレースホルダー 2"/>
          <p:cNvSpPr>
            <a:spLocks noGrp="1"/>
          </p:cNvSpPr>
          <p:nvPr>
            <p:ph type="pic" idx="1"/>
          </p:nvPr>
        </p:nvSpPr>
        <p:spPr>
          <a:xfrm>
            <a:off x="1792288" y="459581"/>
            <a:ext cx="5486400" cy="30861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kumimoji="1" lang="ja-JP" altLang="en-US"/>
          </a:p>
        </p:txBody>
      </p:sp>
      <p:sp>
        <p:nvSpPr>
          <p:cNvPr id="4" name="テキスト プレースホルダー 3"/>
          <p:cNvSpPr>
            <a:spLocks noGrp="1"/>
          </p:cNvSpPr>
          <p:nvPr>
            <p:ph type="body" sz="half" idx="2"/>
          </p:nvPr>
        </p:nvSpPr>
        <p:spPr>
          <a:xfrm>
            <a:off x="1792288" y="4025503"/>
            <a:ext cx="5486400" cy="60364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kumimoji="1" lang="ja-JP" altLang="en-US"/>
              <a:t>マスター テキストの書式設定</a:t>
            </a:r>
          </a:p>
        </p:txBody>
      </p:sp>
      <p:sp>
        <p:nvSpPr>
          <p:cNvPr id="5" name="日付プレースホルダー 4"/>
          <p:cNvSpPr>
            <a:spLocks noGrp="1"/>
          </p:cNvSpPr>
          <p:nvPr>
            <p:ph type="dt" sz="half" idx="10"/>
          </p:nvPr>
        </p:nvSpPr>
        <p:spPr/>
        <p:txBody>
          <a:bodyPr/>
          <a:lstStyle/>
          <a:p>
            <a:fld id="{2870F61E-BF16-4BF9-906E-613C520C0A5A}" type="datetime1">
              <a:rPr kumimoji="1" lang="ja-JP" altLang="en-US" smtClean="0"/>
              <a:t>2020/6/24</a:t>
            </a:fld>
            <a:endParaRPr kumimoji="1" lang="ja-JP" altLang="en-US"/>
          </a:p>
        </p:txBody>
      </p:sp>
      <p:sp>
        <p:nvSpPr>
          <p:cNvPr id="7" name="スライド番号プレースホルダー 6"/>
          <p:cNvSpPr>
            <a:spLocks noGrp="1"/>
          </p:cNvSpPr>
          <p:nvPr>
            <p:ph type="sldNum" sz="quarter" idx="12"/>
          </p:nvPr>
        </p:nvSpPr>
        <p:spPr/>
        <p:txBody>
          <a:bodyPr/>
          <a:lstStyle/>
          <a:p>
            <a:fld id="{686BA8FB-BF39-447E-A41B-BEFCCEE0DB99}" type="slidenum">
              <a:rPr kumimoji="1" lang="ja-JP" altLang="en-US" smtClean="0"/>
              <a:t>‹#›</a:t>
            </a:fld>
            <a:endParaRPr kumimoji="1" lang="ja-JP" altLang="en-US"/>
          </a:p>
        </p:txBody>
      </p:sp>
      <p:sp>
        <p:nvSpPr>
          <p:cNvPr id="8" name="フッター プレースホルダー 4"/>
          <p:cNvSpPr>
            <a:spLocks noGrp="1"/>
          </p:cNvSpPr>
          <p:nvPr>
            <p:ph type="ftr" sz="quarter" idx="11"/>
          </p:nvPr>
        </p:nvSpPr>
        <p:spPr>
          <a:xfrm>
            <a:off x="3124200" y="4767263"/>
            <a:ext cx="2895600" cy="273844"/>
          </a:xfrm>
        </p:spPr>
        <p:txBody>
          <a:body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133408265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x" preserve="1">
  <p:cSld name="タイトルと&#10;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縦書きテキスト プレースホルダー 2"/>
          <p:cNvSpPr>
            <a:spLocks noGrp="1"/>
          </p:cNvSpPr>
          <p:nvPr>
            <p:ph type="body" orient="vert" idx="1"/>
          </p:nvPr>
        </p:nvSpPr>
        <p:spPr/>
        <p:txBody>
          <a:bodyPr vert="eaVert"/>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EC2AFF6D-CF15-422C-883D-3786394571A3}" type="datetime1">
              <a:rPr kumimoji="1" lang="ja-JP" altLang="en-US" smtClean="0"/>
              <a:t>2020/6/24</a:t>
            </a:fld>
            <a:endParaRPr kumimoji="1" lang="ja-JP" altLang="en-US"/>
          </a:p>
        </p:txBody>
      </p:sp>
      <p:sp>
        <p:nvSpPr>
          <p:cNvPr id="6" name="スライド番号プレースホルダー 5"/>
          <p:cNvSpPr>
            <a:spLocks noGrp="1"/>
          </p:cNvSpPr>
          <p:nvPr>
            <p:ph type="sldNum" sz="quarter" idx="12"/>
          </p:nvPr>
        </p:nvSpPr>
        <p:spPr/>
        <p:txBody>
          <a:bodyPr/>
          <a:lstStyle/>
          <a:p>
            <a:fld id="{686BA8FB-BF39-447E-A41B-BEFCCEE0DB99}" type="slidenum">
              <a:rPr kumimoji="1" lang="ja-JP" altLang="en-US" smtClean="0"/>
              <a:t>‹#›</a:t>
            </a:fld>
            <a:endParaRPr kumimoji="1" lang="ja-JP" altLang="en-US"/>
          </a:p>
        </p:txBody>
      </p:sp>
      <p:sp>
        <p:nvSpPr>
          <p:cNvPr id="7" name="フッター プレースホルダー 4"/>
          <p:cNvSpPr>
            <a:spLocks noGrp="1"/>
          </p:cNvSpPr>
          <p:nvPr>
            <p:ph type="ftr" sz="quarter" idx="11"/>
          </p:nvPr>
        </p:nvSpPr>
        <p:spPr>
          <a:xfrm>
            <a:off x="3124200" y="4767263"/>
            <a:ext cx="2895600" cy="273844"/>
          </a:xfrm>
        </p:spPr>
        <p:txBody>
          <a:body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285030588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6629400" y="154781"/>
            <a:ext cx="2057400" cy="3290888"/>
          </a:xfrm>
        </p:spPr>
        <p:txBody>
          <a:bodyPr vert="eaVert"/>
          <a:lstStyle/>
          <a:p>
            <a:r>
              <a:rPr kumimoji="1" lang="ja-JP" altLang="en-US"/>
              <a:t>マスター タイトルの書式設定</a:t>
            </a:r>
          </a:p>
        </p:txBody>
      </p:sp>
      <p:sp>
        <p:nvSpPr>
          <p:cNvPr id="3" name="縦書きテキスト プレースホルダー 2"/>
          <p:cNvSpPr>
            <a:spLocks noGrp="1"/>
          </p:cNvSpPr>
          <p:nvPr>
            <p:ph type="body" orient="vert" idx="1"/>
          </p:nvPr>
        </p:nvSpPr>
        <p:spPr>
          <a:xfrm>
            <a:off x="457200" y="154781"/>
            <a:ext cx="6019800" cy="3290888"/>
          </a:xfrm>
        </p:spPr>
        <p:txBody>
          <a:bodyPr vert="eaVert"/>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9624A283-08E8-4F3F-89C5-89181FA1B419}" type="datetime1">
              <a:rPr kumimoji="1" lang="ja-JP" altLang="en-US" smtClean="0"/>
              <a:t>2020/6/24</a:t>
            </a:fld>
            <a:endParaRPr kumimoji="1" lang="ja-JP" altLang="en-US"/>
          </a:p>
        </p:txBody>
      </p:sp>
      <p:sp>
        <p:nvSpPr>
          <p:cNvPr id="6" name="スライド番号プレースホルダー 5"/>
          <p:cNvSpPr>
            <a:spLocks noGrp="1"/>
          </p:cNvSpPr>
          <p:nvPr>
            <p:ph type="sldNum" sz="quarter" idx="12"/>
          </p:nvPr>
        </p:nvSpPr>
        <p:spPr/>
        <p:txBody>
          <a:bodyPr/>
          <a:lstStyle/>
          <a:p>
            <a:fld id="{686BA8FB-BF39-447E-A41B-BEFCCEE0DB99}" type="slidenum">
              <a:rPr kumimoji="1" lang="ja-JP" altLang="en-US" smtClean="0"/>
              <a:t>‹#›</a:t>
            </a:fld>
            <a:endParaRPr kumimoji="1" lang="ja-JP" altLang="en-US"/>
          </a:p>
        </p:txBody>
      </p:sp>
      <p:sp>
        <p:nvSpPr>
          <p:cNvPr id="7" name="フッター プレースホルダー 4"/>
          <p:cNvSpPr>
            <a:spLocks noGrp="1"/>
          </p:cNvSpPr>
          <p:nvPr>
            <p:ph type="ftr" sz="quarter" idx="11"/>
          </p:nvPr>
        </p:nvSpPr>
        <p:spPr>
          <a:xfrm>
            <a:off x="3124200" y="4767263"/>
            <a:ext cx="2895600" cy="273844"/>
          </a:xfrm>
        </p:spPr>
        <p:txBody>
          <a:body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86280479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タイトル プレースホルダー 1"/>
          <p:cNvSpPr>
            <a:spLocks noGrp="1"/>
          </p:cNvSpPr>
          <p:nvPr>
            <p:ph type="title"/>
          </p:nvPr>
        </p:nvSpPr>
        <p:spPr>
          <a:xfrm>
            <a:off x="457200" y="205979"/>
            <a:ext cx="8229600" cy="857250"/>
          </a:xfrm>
          <a:prstGeom prst="rect">
            <a:avLst/>
          </a:prstGeom>
        </p:spPr>
        <p:txBody>
          <a:bodyPr vert="horz" lIns="91440" tIns="45720" rIns="91440" bIns="45720" rtlCol="0" anchor="ctr">
            <a:normAutofit/>
          </a:bodyPr>
          <a:lstStyle/>
          <a:p>
            <a:r>
              <a:rPr kumimoji="1" lang="ja-JP" altLang="en-US"/>
              <a:t>マスター タイトルの書式設定</a:t>
            </a:r>
          </a:p>
        </p:txBody>
      </p:sp>
      <p:sp>
        <p:nvSpPr>
          <p:cNvPr id="3" name="テキスト プレースホルダー 2"/>
          <p:cNvSpPr>
            <a:spLocks noGrp="1"/>
          </p:cNvSpPr>
          <p:nvPr>
            <p:ph type="body" idx="1"/>
          </p:nvPr>
        </p:nvSpPr>
        <p:spPr>
          <a:xfrm>
            <a:off x="457200" y="1200151"/>
            <a:ext cx="8229600" cy="3394472"/>
          </a:xfrm>
          <a:prstGeom prst="rect">
            <a:avLst/>
          </a:prstGeom>
        </p:spPr>
        <p:txBody>
          <a:bodyPr vert="horz" lIns="91440" tIns="45720" rIns="91440" bIns="45720" rtlCol="0">
            <a:normAutofit/>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2"/>
          </p:nvPr>
        </p:nvSpPr>
        <p:spPr>
          <a:xfrm>
            <a:off x="457200" y="4767263"/>
            <a:ext cx="2133600" cy="273844"/>
          </a:xfrm>
          <a:prstGeom prst="rect">
            <a:avLst/>
          </a:prstGeom>
        </p:spPr>
        <p:txBody>
          <a:bodyPr vert="horz" lIns="91440" tIns="45720" rIns="91440" bIns="45720" rtlCol="0" anchor="ctr"/>
          <a:lstStyle>
            <a:lvl1pPr algn="l">
              <a:defRPr sz="1200">
                <a:solidFill>
                  <a:schemeClr val="tx1">
                    <a:tint val="75000"/>
                  </a:schemeClr>
                </a:solidFill>
              </a:defRPr>
            </a:lvl1pPr>
          </a:lstStyle>
          <a:p>
            <a:fld id="{524DD829-042E-4147-A6C0-9B6732DC01DE}" type="datetime1">
              <a:rPr kumimoji="1" lang="ja-JP" altLang="en-US" smtClean="0"/>
              <a:t>2020/6/24</a:t>
            </a:fld>
            <a:endParaRPr kumimoji="1" lang="ja-JP" altLang="en-US"/>
          </a:p>
        </p:txBody>
      </p:sp>
      <p:sp>
        <p:nvSpPr>
          <p:cNvPr id="5" name="フッター プレースホルダー 4"/>
          <p:cNvSpPr>
            <a:spLocks noGrp="1"/>
          </p:cNvSpPr>
          <p:nvPr>
            <p:ph type="ftr" sz="quarter" idx="3"/>
          </p:nvPr>
        </p:nvSpPr>
        <p:spPr>
          <a:xfrm>
            <a:off x="3124200" y="4767263"/>
            <a:ext cx="2895600" cy="273844"/>
          </a:xfrm>
          <a:prstGeom prst="rect">
            <a:avLst/>
          </a:prstGeom>
        </p:spPr>
        <p:txBody>
          <a:bodyPr vert="horz" lIns="91440" tIns="45720" rIns="91440" bIns="45720" rtlCol="0" anchor="ctr"/>
          <a:lstStyle>
            <a:lvl1pPr algn="ctr">
              <a:defRPr sz="1200">
                <a:solidFill>
                  <a:schemeClr val="tx1">
                    <a:tint val="75000"/>
                  </a:schemeClr>
                </a:solidFill>
              </a:defRPr>
            </a:lvl1pPr>
          </a:lstStyle>
          <a:p>
            <a:r>
              <a:rPr kumimoji="1" lang="en-US" altLang="ja-JP" dirty="0"/>
              <a:t>Copyright©2020 INTERNET MULTIFEED CO. All Rights Reserved.</a:t>
            </a:r>
            <a:endParaRPr kumimoji="1" lang="ja-JP" altLang="en-US"/>
          </a:p>
        </p:txBody>
      </p:sp>
      <p:sp>
        <p:nvSpPr>
          <p:cNvPr id="6" name="スライド番号プレースホルダー 5"/>
          <p:cNvSpPr>
            <a:spLocks noGrp="1"/>
          </p:cNvSpPr>
          <p:nvPr>
            <p:ph type="sldNum" sz="quarter" idx="4"/>
          </p:nvPr>
        </p:nvSpPr>
        <p:spPr>
          <a:xfrm>
            <a:off x="6553200" y="4767263"/>
            <a:ext cx="2133600" cy="273844"/>
          </a:xfrm>
          <a:prstGeom prst="rect">
            <a:avLst/>
          </a:prstGeom>
        </p:spPr>
        <p:txBody>
          <a:bodyPr vert="horz" lIns="91440" tIns="45720" rIns="91440" bIns="45720" rtlCol="0" anchor="ctr"/>
          <a:lstStyle>
            <a:lvl1pPr algn="r">
              <a:defRPr sz="1200">
                <a:solidFill>
                  <a:schemeClr val="tx1">
                    <a:tint val="75000"/>
                  </a:schemeClr>
                </a:solidFill>
              </a:defRPr>
            </a:lvl1pPr>
          </a:lstStyle>
          <a:p>
            <a:fld id="{686BA8FB-BF39-447E-A41B-BEFCCEE0DB99}" type="slidenum">
              <a:rPr kumimoji="1" lang="ja-JP" altLang="en-US" smtClean="0"/>
              <a:t>‹#›</a:t>
            </a:fld>
            <a:endParaRPr kumimoji="1" lang="ja-JP" altLang="en-US"/>
          </a:p>
        </p:txBody>
      </p:sp>
    </p:spTree>
    <p:extLst>
      <p:ext uri="{BB962C8B-B14F-4D97-AF65-F5344CB8AC3E}">
        <p14:creationId xmlns:p14="http://schemas.microsoft.com/office/powerpoint/2010/main" val="27959462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6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Lst>
  <p:hf hdr="0"/>
  <p:txStyles>
    <p:titleStyle>
      <a:lvl1pPr algn="ctr" defTabSz="914400" rtl="0" eaLnBrk="1" latinLnBrk="0" hangingPunct="1">
        <a:spcBef>
          <a:spcPct val="0"/>
        </a:spcBef>
        <a:buNone/>
        <a:defRPr kumimoji="1"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kumimoji="1"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kumimoji="1"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kumimoji="1"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9pPr>
    </p:bodyStyle>
    <p:other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Layout" Target="../slideLayouts/slideLayout2.xml"/><Relationship Id="rId5" Type="http://schemas.openxmlformats.org/officeDocument/2006/relationships/hyperlink" Target="https://www.yomiuri.co.jp/economy/20200423-OYT1T50330/" TargetMode="External"/><Relationship Id="rId4" Type="http://schemas.openxmlformats.org/officeDocument/2006/relationships/image" Target="../media/image8.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p:cNvSpPr>
            <a:spLocks noGrp="1"/>
          </p:cNvSpPr>
          <p:nvPr>
            <p:ph type="ctrTitle"/>
          </p:nvPr>
        </p:nvSpPr>
        <p:spPr>
          <a:xfrm>
            <a:off x="2195736" y="1347614"/>
            <a:ext cx="6478488" cy="1102519"/>
          </a:xfrm>
        </p:spPr>
        <p:txBody>
          <a:bodyPr>
            <a:normAutofit fontScale="90000"/>
          </a:bodyPr>
          <a:lstStyle/>
          <a:p>
            <a:r>
              <a:rPr kumimoji="1" lang="en-US" altLang="ja-JP" dirty="0"/>
              <a:t>COVID-19 impacts on IXP operations in APAC:</a:t>
            </a:r>
            <a:br>
              <a:rPr kumimoji="1" lang="en-US" altLang="ja-JP" dirty="0"/>
            </a:br>
            <a:r>
              <a:rPr kumimoji="1" lang="en-US" altLang="ja-JP" dirty="0"/>
              <a:t> -- Japan and JPNAP case --</a:t>
            </a:r>
            <a:endParaRPr kumimoji="1" lang="ja-JP" altLang="en-US"/>
          </a:p>
        </p:txBody>
      </p:sp>
      <p:sp>
        <p:nvSpPr>
          <p:cNvPr id="3" name="サブタイトル 2"/>
          <p:cNvSpPr>
            <a:spLocks noGrp="1"/>
          </p:cNvSpPr>
          <p:nvPr>
            <p:ph type="subTitle" idx="1"/>
          </p:nvPr>
        </p:nvSpPr>
        <p:spPr/>
        <p:txBody>
          <a:bodyPr>
            <a:normAutofit/>
          </a:bodyPr>
          <a:lstStyle/>
          <a:p>
            <a:r>
              <a:rPr kumimoji="1" lang="en-US" altLang="ja-JP" sz="2000" dirty="0"/>
              <a:t>Katsuyasu Toyama</a:t>
            </a:r>
          </a:p>
          <a:p>
            <a:r>
              <a:rPr lang="en-US" altLang="ja-JP" sz="2000" dirty="0"/>
              <a:t>JPNAP/APIX</a:t>
            </a:r>
            <a:endParaRPr kumimoji="1" lang="ja-JP" altLang="en-US" sz="2000"/>
          </a:p>
        </p:txBody>
      </p:sp>
      <p:sp>
        <p:nvSpPr>
          <p:cNvPr id="4" name="日付プレースホルダー 3"/>
          <p:cNvSpPr>
            <a:spLocks noGrp="1"/>
          </p:cNvSpPr>
          <p:nvPr>
            <p:ph type="dt" sz="half" idx="10"/>
          </p:nvPr>
        </p:nvSpPr>
        <p:spPr/>
        <p:txBody>
          <a:bodyPr/>
          <a:lstStyle/>
          <a:p>
            <a:r>
              <a:rPr lang="en-US" altLang="ja-JP" dirty="0"/>
              <a:t>25 Jun 2020</a:t>
            </a:r>
            <a:endParaRPr lang="ja-JP" altLang="en-US"/>
          </a:p>
        </p:txBody>
      </p:sp>
      <p:sp>
        <p:nvSpPr>
          <p:cNvPr id="5" name="フッター プレースホルダー 4"/>
          <p:cNvSpPr>
            <a:spLocks noGrp="1"/>
          </p:cNvSpPr>
          <p:nvPr>
            <p:ph type="ftr" sz="quarter" idx="11"/>
          </p:nvPr>
        </p:nvSpPr>
        <p:spPr/>
        <p:txBody>
          <a:bodyPr/>
          <a:lstStyle/>
          <a:p>
            <a:r>
              <a:rPr lang="en-US" altLang="ja-JP" dirty="0"/>
              <a:t>Copyright©2020 INTERNET MULTIFEED CO. All Rights Reserved.</a:t>
            </a:r>
            <a:endParaRPr lang="ja-JP" altLang="en-US" dirty="0"/>
          </a:p>
        </p:txBody>
      </p:sp>
    </p:spTree>
    <p:extLst>
      <p:ext uri="{BB962C8B-B14F-4D97-AF65-F5344CB8AC3E}">
        <p14:creationId xmlns:p14="http://schemas.microsoft.com/office/powerpoint/2010/main" val="406044498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7" name="Straight Connector 16">
            <a:extLst>
              <a:ext uri="{FF2B5EF4-FFF2-40B4-BE49-F238E27FC236}">
                <a16:creationId xmlns:a16="http://schemas.microsoft.com/office/drawing/2014/main" id="{C35028B3-AB93-1846-913D-E8115F97D598}"/>
              </a:ext>
            </a:extLst>
          </p:cNvPr>
          <p:cNvCxnSpPr>
            <a:cxnSpLocks/>
          </p:cNvCxnSpPr>
          <p:nvPr/>
        </p:nvCxnSpPr>
        <p:spPr>
          <a:xfrm>
            <a:off x="899592" y="3579862"/>
            <a:ext cx="0" cy="1237952"/>
          </a:xfrm>
          <a:prstGeom prst="line">
            <a:avLst/>
          </a:prstGeom>
          <a:ln>
            <a:solidFill>
              <a:schemeClr val="tx1"/>
            </a:solidFill>
            <a:prstDash val="sysDot"/>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EFC9B6F4-9F8F-7D4C-A446-F701E63FB7A1}"/>
              </a:ext>
            </a:extLst>
          </p:cNvPr>
          <p:cNvSpPr>
            <a:spLocks noGrp="1"/>
          </p:cNvSpPr>
          <p:nvPr>
            <p:ph type="title"/>
          </p:nvPr>
        </p:nvSpPr>
        <p:spPr/>
        <p:txBody>
          <a:bodyPr/>
          <a:lstStyle/>
          <a:p>
            <a:r>
              <a:rPr lang="en-US" dirty="0"/>
              <a:t>COVID-19 outbreak and reaction in Japan</a:t>
            </a:r>
          </a:p>
        </p:txBody>
      </p:sp>
      <p:sp>
        <p:nvSpPr>
          <p:cNvPr id="3" name="Content Placeholder 2">
            <a:extLst>
              <a:ext uri="{FF2B5EF4-FFF2-40B4-BE49-F238E27FC236}">
                <a16:creationId xmlns:a16="http://schemas.microsoft.com/office/drawing/2014/main" id="{487A088A-C5F6-F447-9A21-2FD75415EE5A}"/>
              </a:ext>
            </a:extLst>
          </p:cNvPr>
          <p:cNvSpPr>
            <a:spLocks noGrp="1"/>
          </p:cNvSpPr>
          <p:nvPr>
            <p:ph idx="1"/>
          </p:nvPr>
        </p:nvSpPr>
        <p:spPr>
          <a:xfrm>
            <a:off x="457200" y="915567"/>
            <a:ext cx="8229600" cy="1944215"/>
          </a:xfrm>
        </p:spPr>
        <p:txBody>
          <a:bodyPr>
            <a:normAutofit fontScale="55000" lnSpcReduction="20000"/>
          </a:bodyPr>
          <a:lstStyle/>
          <a:p>
            <a:r>
              <a:rPr lang="en-US" dirty="0"/>
              <a:t>End of Feb:	</a:t>
            </a:r>
            <a:r>
              <a:rPr lang="en-US" dirty="0">
                <a:highlight>
                  <a:srgbClr val="FFFF00"/>
                </a:highlight>
              </a:rPr>
              <a:t>Schools shutdown</a:t>
            </a:r>
            <a:r>
              <a:rPr lang="en-US" dirty="0"/>
              <a:t>, studying from home</a:t>
            </a:r>
          </a:p>
          <a:p>
            <a:r>
              <a:rPr lang="en-US" dirty="0"/>
              <a:t>Mar: 		Some companies started working-from-home</a:t>
            </a:r>
          </a:p>
          <a:p>
            <a:pPr lvl="1"/>
            <a:r>
              <a:rPr lang="en-US" dirty="0"/>
              <a:t>JPNAP team has started working from home since mid-Mar</a:t>
            </a:r>
          </a:p>
          <a:p>
            <a:r>
              <a:rPr lang="en-US" dirty="0"/>
              <a:t>Early Apr:	</a:t>
            </a:r>
            <a:r>
              <a:rPr lang="en-US" dirty="0">
                <a:highlight>
                  <a:srgbClr val="FFFF00"/>
                </a:highlight>
              </a:rPr>
              <a:t>Emergency declaration</a:t>
            </a:r>
          </a:p>
          <a:p>
            <a:pPr lvl="1"/>
            <a:r>
              <a:rPr lang="en-US" dirty="0">
                <a:highlight>
                  <a:srgbClr val="00FF00"/>
                </a:highlight>
              </a:rPr>
              <a:t>Not a legal action</a:t>
            </a:r>
            <a:r>
              <a:rPr lang="en-US" dirty="0"/>
              <a:t>, but </a:t>
            </a:r>
            <a:r>
              <a:rPr lang="en-US" dirty="0">
                <a:highlight>
                  <a:srgbClr val="00FF00"/>
                </a:highlight>
              </a:rPr>
              <a:t>recommendation</a:t>
            </a:r>
            <a:r>
              <a:rPr lang="en-US" dirty="0"/>
              <a:t> to stay home (working/studying from home)</a:t>
            </a:r>
          </a:p>
          <a:p>
            <a:pPr lvl="2"/>
            <a:r>
              <a:rPr lang="en-US" dirty="0"/>
              <a:t>7 Apr: 	Tokyo local government declared</a:t>
            </a:r>
          </a:p>
          <a:p>
            <a:pPr lvl="2"/>
            <a:r>
              <a:rPr lang="en-US" dirty="0"/>
              <a:t>17 Apr: 	Japanese government declared</a:t>
            </a:r>
          </a:p>
          <a:p>
            <a:r>
              <a:rPr lang="en-US" dirty="0"/>
              <a:t>May to Jun: 	Start to lift a state of emergency</a:t>
            </a:r>
          </a:p>
          <a:p>
            <a:pPr lvl="2"/>
            <a:r>
              <a:rPr lang="en-US" dirty="0"/>
              <a:t>6 May: 	Japanese gov. lifted except Tokyo, Osaka, Sapporo</a:t>
            </a:r>
          </a:p>
          <a:p>
            <a:pPr lvl="2"/>
            <a:r>
              <a:rPr lang="en-US" dirty="0"/>
              <a:t>19 Jun: 	All recommendations have been withdrawn</a:t>
            </a:r>
          </a:p>
          <a:p>
            <a:pPr lvl="1"/>
            <a:endParaRPr lang="en-US" dirty="0"/>
          </a:p>
        </p:txBody>
      </p:sp>
      <p:sp>
        <p:nvSpPr>
          <p:cNvPr id="4" name="Footer Placeholder 3">
            <a:extLst>
              <a:ext uri="{FF2B5EF4-FFF2-40B4-BE49-F238E27FC236}">
                <a16:creationId xmlns:a16="http://schemas.microsoft.com/office/drawing/2014/main" id="{02D5EC01-646B-B845-98FA-9E9C38098806}"/>
              </a:ext>
            </a:extLst>
          </p:cNvPr>
          <p:cNvSpPr>
            <a:spLocks noGrp="1"/>
          </p:cNvSpPr>
          <p:nvPr>
            <p:ph type="ftr" sz="quarter" idx="11"/>
          </p:nvPr>
        </p:nvSpPr>
        <p:spPr/>
        <p:txBody>
          <a:bodyPr/>
          <a:lstStyle/>
          <a:p>
            <a:r>
              <a:rPr lang="en-US" altLang="ja-JP"/>
              <a:t>Copyright©2020 INTERNET MULTIFEED CO. All Rights Reserved.</a:t>
            </a:r>
            <a:endParaRPr lang="ja-JP" altLang="en-US" dirty="0"/>
          </a:p>
        </p:txBody>
      </p:sp>
      <p:sp>
        <p:nvSpPr>
          <p:cNvPr id="5" name="Slide Number Placeholder 4">
            <a:extLst>
              <a:ext uri="{FF2B5EF4-FFF2-40B4-BE49-F238E27FC236}">
                <a16:creationId xmlns:a16="http://schemas.microsoft.com/office/drawing/2014/main" id="{7D3C58EF-838A-7A49-B93F-A73A13AA73D2}"/>
              </a:ext>
            </a:extLst>
          </p:cNvPr>
          <p:cNvSpPr>
            <a:spLocks noGrp="1"/>
          </p:cNvSpPr>
          <p:nvPr>
            <p:ph type="sldNum" sz="quarter" idx="12"/>
          </p:nvPr>
        </p:nvSpPr>
        <p:spPr/>
        <p:txBody>
          <a:bodyPr/>
          <a:lstStyle/>
          <a:p>
            <a:fld id="{686BA8FB-BF39-447E-A41B-BEFCCEE0DB99}" type="slidenum">
              <a:rPr lang="ja-JP" altLang="en-US" smtClean="0"/>
              <a:pPr/>
              <a:t>1</a:t>
            </a:fld>
            <a:endParaRPr lang="ja-JP" altLang="en-US"/>
          </a:p>
        </p:txBody>
      </p:sp>
      <p:pic>
        <p:nvPicPr>
          <p:cNvPr id="7" name="Picture 6" descr="A screenshot of a cell phone&#10;&#10;Description automatically generated">
            <a:extLst>
              <a:ext uri="{FF2B5EF4-FFF2-40B4-BE49-F238E27FC236}">
                <a16:creationId xmlns:a16="http://schemas.microsoft.com/office/drawing/2014/main" id="{83A6A785-246D-114F-B3A7-5FA71C84188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368152" y="2679124"/>
            <a:ext cx="4932040" cy="2260042"/>
          </a:xfrm>
          <a:prstGeom prst="rect">
            <a:avLst/>
          </a:prstGeom>
        </p:spPr>
      </p:pic>
      <p:sp>
        <p:nvSpPr>
          <p:cNvPr id="8" name="TextBox 7">
            <a:extLst>
              <a:ext uri="{FF2B5EF4-FFF2-40B4-BE49-F238E27FC236}">
                <a16:creationId xmlns:a16="http://schemas.microsoft.com/office/drawing/2014/main" id="{BCE95B54-B408-C049-B70D-FCB4840ECBD7}"/>
              </a:ext>
            </a:extLst>
          </p:cNvPr>
          <p:cNvSpPr txBox="1"/>
          <p:nvPr/>
        </p:nvSpPr>
        <p:spPr>
          <a:xfrm>
            <a:off x="6517101" y="4325371"/>
            <a:ext cx="1980727" cy="646331"/>
          </a:xfrm>
          <a:prstGeom prst="rect">
            <a:avLst/>
          </a:prstGeom>
          <a:noFill/>
        </p:spPr>
        <p:txBody>
          <a:bodyPr wrap="square" rtlCol="0">
            <a:spAutoFit/>
          </a:bodyPr>
          <a:lstStyle/>
          <a:p>
            <a:r>
              <a:rPr lang="en-US" sz="900" dirty="0"/>
              <a:t>NHK (Japan Broadcasting Corporation) </a:t>
            </a:r>
          </a:p>
          <a:p>
            <a:endParaRPr lang="en-US" sz="900" dirty="0"/>
          </a:p>
          <a:p>
            <a:r>
              <a:rPr lang="en-US" sz="900" dirty="0"/>
              <a:t>https://www3.nhk.or.jp/news/special/coronavirus/data-all/</a:t>
            </a:r>
          </a:p>
        </p:txBody>
      </p:sp>
      <p:sp>
        <p:nvSpPr>
          <p:cNvPr id="9" name="TextBox 8">
            <a:extLst>
              <a:ext uri="{FF2B5EF4-FFF2-40B4-BE49-F238E27FC236}">
                <a16:creationId xmlns:a16="http://schemas.microsoft.com/office/drawing/2014/main" id="{EBBFDD12-BDCA-A243-93F7-90D03BC678A1}"/>
              </a:ext>
            </a:extLst>
          </p:cNvPr>
          <p:cNvSpPr txBox="1"/>
          <p:nvPr/>
        </p:nvSpPr>
        <p:spPr>
          <a:xfrm>
            <a:off x="2123728" y="2859782"/>
            <a:ext cx="1261884" cy="369332"/>
          </a:xfrm>
          <a:prstGeom prst="rect">
            <a:avLst/>
          </a:prstGeom>
          <a:solidFill>
            <a:schemeClr val="bg1"/>
          </a:solidFill>
          <a:ln>
            <a:solidFill>
              <a:schemeClr val="accent1"/>
            </a:solidFill>
          </a:ln>
        </p:spPr>
        <p:txBody>
          <a:bodyPr wrap="none" rtlCol="0">
            <a:spAutoFit/>
          </a:bodyPr>
          <a:lstStyle/>
          <a:p>
            <a:r>
              <a:rPr lang="en-US" sz="900" dirty="0"/>
              <a:t>Emergency declaration</a:t>
            </a:r>
          </a:p>
          <a:p>
            <a:r>
              <a:rPr lang="en-US" sz="900" dirty="0"/>
              <a:t>in Tokyo</a:t>
            </a:r>
          </a:p>
        </p:txBody>
      </p:sp>
      <p:sp>
        <p:nvSpPr>
          <p:cNvPr id="10" name="TextBox 9">
            <a:extLst>
              <a:ext uri="{FF2B5EF4-FFF2-40B4-BE49-F238E27FC236}">
                <a16:creationId xmlns:a16="http://schemas.microsoft.com/office/drawing/2014/main" id="{505EA8AE-BD72-F643-9B5E-D68AD8D8136B}"/>
              </a:ext>
            </a:extLst>
          </p:cNvPr>
          <p:cNvSpPr txBox="1"/>
          <p:nvPr/>
        </p:nvSpPr>
        <p:spPr>
          <a:xfrm>
            <a:off x="3385612" y="3058943"/>
            <a:ext cx="1261884" cy="369332"/>
          </a:xfrm>
          <a:prstGeom prst="rect">
            <a:avLst/>
          </a:prstGeom>
          <a:solidFill>
            <a:schemeClr val="bg1"/>
          </a:solidFill>
          <a:ln>
            <a:solidFill>
              <a:schemeClr val="accent1"/>
            </a:solidFill>
          </a:ln>
        </p:spPr>
        <p:txBody>
          <a:bodyPr wrap="none" rtlCol="0">
            <a:spAutoFit/>
          </a:bodyPr>
          <a:lstStyle/>
          <a:p>
            <a:r>
              <a:rPr lang="en-US" sz="900" dirty="0"/>
              <a:t>Emergency declaration</a:t>
            </a:r>
          </a:p>
          <a:p>
            <a:r>
              <a:rPr lang="en-US" sz="900" dirty="0"/>
              <a:t>all in Japan</a:t>
            </a:r>
          </a:p>
        </p:txBody>
      </p:sp>
      <p:sp>
        <p:nvSpPr>
          <p:cNvPr id="11" name="TextBox 10">
            <a:extLst>
              <a:ext uri="{FF2B5EF4-FFF2-40B4-BE49-F238E27FC236}">
                <a16:creationId xmlns:a16="http://schemas.microsoft.com/office/drawing/2014/main" id="{085167ED-67BC-DF4B-A672-8D305DA274DB}"/>
              </a:ext>
            </a:extLst>
          </p:cNvPr>
          <p:cNvSpPr txBox="1"/>
          <p:nvPr/>
        </p:nvSpPr>
        <p:spPr>
          <a:xfrm>
            <a:off x="4564265" y="2813616"/>
            <a:ext cx="981359" cy="230832"/>
          </a:xfrm>
          <a:prstGeom prst="rect">
            <a:avLst/>
          </a:prstGeom>
          <a:solidFill>
            <a:schemeClr val="bg1"/>
          </a:solidFill>
          <a:ln>
            <a:solidFill>
              <a:schemeClr val="accent1"/>
            </a:solidFill>
          </a:ln>
        </p:spPr>
        <p:txBody>
          <a:bodyPr wrap="none" rtlCol="0">
            <a:spAutoFit/>
          </a:bodyPr>
          <a:lstStyle/>
          <a:p>
            <a:r>
              <a:rPr lang="en-US" sz="900" dirty="0"/>
              <a:t>Lift except Tokyo</a:t>
            </a:r>
          </a:p>
        </p:txBody>
      </p:sp>
      <p:sp>
        <p:nvSpPr>
          <p:cNvPr id="12" name="TextBox 11">
            <a:extLst>
              <a:ext uri="{FF2B5EF4-FFF2-40B4-BE49-F238E27FC236}">
                <a16:creationId xmlns:a16="http://schemas.microsoft.com/office/drawing/2014/main" id="{810F92D5-ABE5-FF4D-8D53-F2137A866111}"/>
              </a:ext>
            </a:extLst>
          </p:cNvPr>
          <p:cNvSpPr txBox="1"/>
          <p:nvPr/>
        </p:nvSpPr>
        <p:spPr>
          <a:xfrm>
            <a:off x="5403072" y="3063524"/>
            <a:ext cx="468398" cy="230832"/>
          </a:xfrm>
          <a:prstGeom prst="rect">
            <a:avLst/>
          </a:prstGeom>
          <a:solidFill>
            <a:schemeClr val="bg1"/>
          </a:solidFill>
          <a:ln>
            <a:solidFill>
              <a:schemeClr val="accent1"/>
            </a:solidFill>
          </a:ln>
        </p:spPr>
        <p:txBody>
          <a:bodyPr wrap="none" rtlCol="0">
            <a:spAutoFit/>
          </a:bodyPr>
          <a:lstStyle/>
          <a:p>
            <a:r>
              <a:rPr lang="en-US" sz="900" dirty="0"/>
              <a:t>Lift all</a:t>
            </a:r>
          </a:p>
        </p:txBody>
      </p:sp>
      <p:sp>
        <p:nvSpPr>
          <p:cNvPr id="13" name="TextBox 12">
            <a:extLst>
              <a:ext uri="{FF2B5EF4-FFF2-40B4-BE49-F238E27FC236}">
                <a16:creationId xmlns:a16="http://schemas.microsoft.com/office/drawing/2014/main" id="{AF8AE1FB-C601-9542-AAAC-886322D92AE4}"/>
              </a:ext>
            </a:extLst>
          </p:cNvPr>
          <p:cNvSpPr txBox="1"/>
          <p:nvPr/>
        </p:nvSpPr>
        <p:spPr>
          <a:xfrm>
            <a:off x="2385498" y="4817814"/>
            <a:ext cx="2572948" cy="307777"/>
          </a:xfrm>
          <a:prstGeom prst="rect">
            <a:avLst/>
          </a:prstGeom>
          <a:noFill/>
        </p:spPr>
        <p:txBody>
          <a:bodyPr wrap="none" rtlCol="0">
            <a:spAutoFit/>
          </a:bodyPr>
          <a:lstStyle/>
          <a:p>
            <a:r>
              <a:rPr lang="en-US" sz="1400" dirty="0"/>
              <a:t>Number of new infected persons</a:t>
            </a:r>
          </a:p>
        </p:txBody>
      </p:sp>
      <p:sp>
        <p:nvSpPr>
          <p:cNvPr id="14" name="TextBox 13">
            <a:extLst>
              <a:ext uri="{FF2B5EF4-FFF2-40B4-BE49-F238E27FC236}">
                <a16:creationId xmlns:a16="http://schemas.microsoft.com/office/drawing/2014/main" id="{C42AEA50-D7E7-4242-BEE2-EEE0923FEF92}"/>
              </a:ext>
            </a:extLst>
          </p:cNvPr>
          <p:cNvSpPr txBox="1"/>
          <p:nvPr/>
        </p:nvSpPr>
        <p:spPr>
          <a:xfrm>
            <a:off x="5492123" y="1869064"/>
            <a:ext cx="3184333" cy="461665"/>
          </a:xfrm>
          <a:prstGeom prst="rect">
            <a:avLst/>
          </a:prstGeom>
          <a:noFill/>
        </p:spPr>
        <p:txBody>
          <a:bodyPr wrap="none" rtlCol="0">
            <a:spAutoFit/>
          </a:bodyPr>
          <a:lstStyle/>
          <a:p>
            <a:r>
              <a:rPr lang="en-US" sz="1200" dirty="0">
                <a:solidFill>
                  <a:srgbClr val="FF0000"/>
                </a:solidFill>
              </a:rPr>
              <a:t>80-90% less people around big terminal stations</a:t>
            </a:r>
          </a:p>
          <a:p>
            <a:pPr algn="r"/>
            <a:r>
              <a:rPr lang="en-US" sz="1200" dirty="0">
                <a:solidFill>
                  <a:srgbClr val="FF0000"/>
                </a:solidFill>
              </a:rPr>
              <a:t>based on mobile carriers </a:t>
            </a:r>
          </a:p>
        </p:txBody>
      </p:sp>
      <p:sp>
        <p:nvSpPr>
          <p:cNvPr id="16" name="TextBox 15">
            <a:extLst>
              <a:ext uri="{FF2B5EF4-FFF2-40B4-BE49-F238E27FC236}">
                <a16:creationId xmlns:a16="http://schemas.microsoft.com/office/drawing/2014/main" id="{B04359BE-3F8A-A34B-9514-CF4C5F5EB3B5}"/>
              </a:ext>
            </a:extLst>
          </p:cNvPr>
          <p:cNvSpPr txBox="1"/>
          <p:nvPr/>
        </p:nvSpPr>
        <p:spPr>
          <a:xfrm>
            <a:off x="179512" y="4087130"/>
            <a:ext cx="1035861" cy="230832"/>
          </a:xfrm>
          <a:prstGeom prst="rect">
            <a:avLst/>
          </a:prstGeom>
          <a:solidFill>
            <a:schemeClr val="bg1"/>
          </a:solidFill>
          <a:ln>
            <a:solidFill>
              <a:schemeClr val="accent1"/>
            </a:solidFill>
            <a:prstDash val="sysDot"/>
          </a:ln>
        </p:spPr>
        <p:txBody>
          <a:bodyPr wrap="none" rtlCol="0">
            <a:spAutoFit/>
          </a:bodyPr>
          <a:lstStyle/>
          <a:p>
            <a:r>
              <a:rPr lang="en-US" sz="900" dirty="0"/>
              <a:t>Schools shutdown</a:t>
            </a:r>
          </a:p>
        </p:txBody>
      </p:sp>
      <p:sp>
        <p:nvSpPr>
          <p:cNvPr id="19" name="TextBox 18">
            <a:extLst>
              <a:ext uri="{FF2B5EF4-FFF2-40B4-BE49-F238E27FC236}">
                <a16:creationId xmlns:a16="http://schemas.microsoft.com/office/drawing/2014/main" id="{86F5A53F-34A5-C241-ABF5-34BF117DC28F}"/>
              </a:ext>
            </a:extLst>
          </p:cNvPr>
          <p:cNvSpPr txBox="1"/>
          <p:nvPr/>
        </p:nvSpPr>
        <p:spPr>
          <a:xfrm>
            <a:off x="528232" y="4745595"/>
            <a:ext cx="737701" cy="246221"/>
          </a:xfrm>
          <a:prstGeom prst="rect">
            <a:avLst/>
          </a:prstGeom>
          <a:noFill/>
        </p:spPr>
        <p:txBody>
          <a:bodyPr wrap="none" rtlCol="0">
            <a:spAutoFit/>
          </a:bodyPr>
          <a:lstStyle/>
          <a:p>
            <a:pPr algn="ctr"/>
            <a:r>
              <a:rPr lang="en-US" sz="1000" dirty="0"/>
              <a:t>end of Feb</a:t>
            </a:r>
          </a:p>
        </p:txBody>
      </p:sp>
    </p:spTree>
    <p:extLst>
      <p:ext uri="{BB962C8B-B14F-4D97-AF65-F5344CB8AC3E}">
        <p14:creationId xmlns:p14="http://schemas.microsoft.com/office/powerpoint/2010/main" val="122937446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4" name="Group 13">
            <a:extLst>
              <a:ext uri="{FF2B5EF4-FFF2-40B4-BE49-F238E27FC236}">
                <a16:creationId xmlns:a16="http://schemas.microsoft.com/office/drawing/2014/main" id="{53F74F52-9108-9D45-9079-BF96D9ED5DE5}"/>
              </a:ext>
            </a:extLst>
          </p:cNvPr>
          <p:cNvGrpSpPr/>
          <p:nvPr/>
        </p:nvGrpSpPr>
        <p:grpSpPr>
          <a:xfrm>
            <a:off x="173993" y="2936013"/>
            <a:ext cx="8796014" cy="2062717"/>
            <a:chOff x="0" y="2882780"/>
            <a:chExt cx="8796014" cy="2062717"/>
          </a:xfrm>
        </p:grpSpPr>
        <p:pic>
          <p:nvPicPr>
            <p:cNvPr id="6" name="図 3" descr="テキスト, 地図 が含まれている画像&#10;&#10;自動的に生成された説明">
              <a:extLst>
                <a:ext uri="{FF2B5EF4-FFF2-40B4-BE49-F238E27FC236}">
                  <a16:creationId xmlns:a16="http://schemas.microsoft.com/office/drawing/2014/main" id="{564162AE-9458-8042-8352-C0644A5B45C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398007" y="2882780"/>
              <a:ext cx="4398007" cy="2062717"/>
            </a:xfrm>
            <a:prstGeom prst="rect">
              <a:avLst/>
            </a:prstGeom>
          </p:spPr>
        </p:pic>
        <p:pic>
          <p:nvPicPr>
            <p:cNvPr id="7" name="図 4" descr="テキスト, 地図 が含まれている画像&#10;&#10;自動的に生成された説明">
              <a:extLst>
                <a:ext uri="{FF2B5EF4-FFF2-40B4-BE49-F238E27FC236}">
                  <a16:creationId xmlns:a16="http://schemas.microsoft.com/office/drawing/2014/main" id="{5C74110C-31BB-DA45-B5F3-D559AC35780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2882780"/>
              <a:ext cx="4398007" cy="2062717"/>
            </a:xfrm>
            <a:prstGeom prst="rect">
              <a:avLst/>
            </a:prstGeom>
          </p:spPr>
        </p:pic>
        <p:sp>
          <p:nvSpPr>
            <p:cNvPr id="12" name="右矢印 10">
              <a:extLst>
                <a:ext uri="{FF2B5EF4-FFF2-40B4-BE49-F238E27FC236}">
                  <a16:creationId xmlns:a16="http://schemas.microsoft.com/office/drawing/2014/main" id="{437C72B7-3889-7348-96F3-1CB69B01D908}"/>
                </a:ext>
              </a:extLst>
            </p:cNvPr>
            <p:cNvSpPr/>
            <p:nvPr/>
          </p:nvSpPr>
          <p:spPr bwMode="auto">
            <a:xfrm>
              <a:off x="4284825" y="3738306"/>
              <a:ext cx="226364" cy="351663"/>
            </a:xfrm>
            <a:prstGeom prst="rightArrow">
              <a:avLst/>
            </a:prstGeom>
            <a:solidFill>
              <a:srgbClr val="FFC000"/>
            </a:solidFill>
            <a:ln w="50800" cap="flat" cmpd="sng" algn="ctr">
              <a:noFill/>
              <a:prstDash val="solid"/>
              <a:round/>
              <a:headEnd type="none" w="med" len="med"/>
              <a:tailEnd type="none" w="med" len="med"/>
            </a:ln>
            <a:effectLst/>
          </p:spPr>
          <p:txBody>
            <a:bodyPr vert="horz" wrap="non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ja-JP" altLang="en-US" sz="1600" b="1" i="0" u="none" strike="noStrike" cap="none" normalizeH="0" baseline="0" dirty="0">
                <a:ln>
                  <a:noFill/>
                </a:ln>
                <a:solidFill>
                  <a:schemeClr val="tx1"/>
                </a:solidFill>
                <a:effectLst/>
                <a:latin typeface="メイリオ" panose="020B0604030504040204" pitchFamily="50" charset="-128"/>
                <a:ea typeface="ＭＳ Ｐゴシック" pitchFamily="50" charset="-128"/>
              </a:endParaRPr>
            </a:p>
          </p:txBody>
        </p:sp>
      </p:grpSp>
      <p:sp>
        <p:nvSpPr>
          <p:cNvPr id="2" name="Title 1">
            <a:extLst>
              <a:ext uri="{FF2B5EF4-FFF2-40B4-BE49-F238E27FC236}">
                <a16:creationId xmlns:a16="http://schemas.microsoft.com/office/drawing/2014/main" id="{8887D6F9-DE7A-924F-89CC-A3573EC429C1}"/>
              </a:ext>
            </a:extLst>
          </p:cNvPr>
          <p:cNvSpPr>
            <a:spLocks noGrp="1"/>
          </p:cNvSpPr>
          <p:nvPr>
            <p:ph type="title"/>
          </p:nvPr>
        </p:nvSpPr>
        <p:spPr/>
        <p:txBody>
          <a:bodyPr/>
          <a:lstStyle/>
          <a:p>
            <a:r>
              <a:rPr lang="en-US" dirty="0"/>
              <a:t>Internet traffic trend in Japan</a:t>
            </a:r>
          </a:p>
        </p:txBody>
      </p:sp>
      <p:sp>
        <p:nvSpPr>
          <p:cNvPr id="3" name="Content Placeholder 2">
            <a:extLst>
              <a:ext uri="{FF2B5EF4-FFF2-40B4-BE49-F238E27FC236}">
                <a16:creationId xmlns:a16="http://schemas.microsoft.com/office/drawing/2014/main" id="{38F547F3-D7CF-AF41-90A5-624D0E551087}"/>
              </a:ext>
            </a:extLst>
          </p:cNvPr>
          <p:cNvSpPr>
            <a:spLocks noGrp="1"/>
          </p:cNvSpPr>
          <p:nvPr>
            <p:ph idx="1"/>
          </p:nvPr>
        </p:nvSpPr>
        <p:spPr>
          <a:xfrm>
            <a:off x="457200" y="915566"/>
            <a:ext cx="5698976" cy="1872208"/>
          </a:xfrm>
        </p:spPr>
        <p:txBody>
          <a:bodyPr>
            <a:normAutofit fontScale="62500" lnSpcReduction="20000"/>
          </a:bodyPr>
          <a:lstStyle/>
          <a:p>
            <a:r>
              <a:rPr lang="en-US" dirty="0"/>
              <a:t>Yomiuri Newspaper’s article using our data</a:t>
            </a:r>
          </a:p>
          <a:p>
            <a:pPr lvl="1"/>
            <a:r>
              <a:rPr lang="en-US" dirty="0"/>
              <a:t>Compared 21 Feb and 23 Apr 2020</a:t>
            </a:r>
          </a:p>
          <a:p>
            <a:pPr lvl="1"/>
            <a:r>
              <a:rPr lang="en-US" dirty="0"/>
              <a:t>Daytime traffic has become </a:t>
            </a:r>
            <a:r>
              <a:rPr lang="en-US" dirty="0">
                <a:solidFill>
                  <a:srgbClr val="FF0000"/>
                </a:solidFill>
              </a:rPr>
              <a:t>1.6 times higher</a:t>
            </a:r>
          </a:p>
          <a:p>
            <a:pPr lvl="2"/>
            <a:r>
              <a:rPr lang="en-US" dirty="0"/>
              <a:t>13:00pm-16:00pm</a:t>
            </a:r>
          </a:p>
          <a:p>
            <a:pPr lvl="1"/>
            <a:r>
              <a:rPr lang="en-US" dirty="0"/>
              <a:t>Due to </a:t>
            </a:r>
            <a:r>
              <a:rPr lang="en-US" dirty="0">
                <a:highlight>
                  <a:srgbClr val="FFFF00"/>
                </a:highlight>
              </a:rPr>
              <a:t>work from home</a:t>
            </a:r>
            <a:r>
              <a:rPr lang="en-US" dirty="0"/>
              <a:t>, </a:t>
            </a:r>
            <a:r>
              <a:rPr lang="en-US" dirty="0">
                <a:highlight>
                  <a:srgbClr val="FFFF00"/>
                </a:highlight>
              </a:rPr>
              <a:t>remote study</a:t>
            </a:r>
          </a:p>
          <a:p>
            <a:r>
              <a:rPr lang="en-US" dirty="0"/>
              <a:t>My personal comment</a:t>
            </a:r>
          </a:p>
          <a:p>
            <a:pPr lvl="1"/>
            <a:r>
              <a:rPr lang="en-US" dirty="0"/>
              <a:t>Newspaper didn’t describe but the increase is caused </a:t>
            </a:r>
            <a:r>
              <a:rPr lang="en-US" dirty="0">
                <a:highlight>
                  <a:srgbClr val="FFFF00"/>
                </a:highlight>
              </a:rPr>
              <a:t>mainly by video traffic </a:t>
            </a:r>
            <a:br>
              <a:rPr lang="en-US" dirty="0">
                <a:highlight>
                  <a:srgbClr val="FFFF00"/>
                </a:highlight>
              </a:rPr>
            </a:br>
            <a:r>
              <a:rPr lang="en-US" dirty="0"/>
              <a:t>(such as Netflix, Amazon Movie, and YouTube)</a:t>
            </a:r>
          </a:p>
          <a:p>
            <a:pPr lvl="1"/>
            <a:endParaRPr lang="en-US" dirty="0"/>
          </a:p>
        </p:txBody>
      </p:sp>
      <p:sp>
        <p:nvSpPr>
          <p:cNvPr id="4" name="Footer Placeholder 3">
            <a:extLst>
              <a:ext uri="{FF2B5EF4-FFF2-40B4-BE49-F238E27FC236}">
                <a16:creationId xmlns:a16="http://schemas.microsoft.com/office/drawing/2014/main" id="{2C3F8B40-D83C-6448-B876-CAD539DE79D2}"/>
              </a:ext>
            </a:extLst>
          </p:cNvPr>
          <p:cNvSpPr>
            <a:spLocks noGrp="1"/>
          </p:cNvSpPr>
          <p:nvPr>
            <p:ph type="ftr" sz="quarter" idx="11"/>
          </p:nvPr>
        </p:nvSpPr>
        <p:spPr/>
        <p:txBody>
          <a:bodyPr/>
          <a:lstStyle/>
          <a:p>
            <a:r>
              <a:rPr lang="en-US" altLang="ja-JP"/>
              <a:t>Copyright©2020 INTERNET MULTIFEED CO. All Rights Reserved.</a:t>
            </a:r>
            <a:endParaRPr lang="ja-JP" altLang="en-US" dirty="0"/>
          </a:p>
        </p:txBody>
      </p:sp>
      <p:sp>
        <p:nvSpPr>
          <p:cNvPr id="5" name="Slide Number Placeholder 4">
            <a:extLst>
              <a:ext uri="{FF2B5EF4-FFF2-40B4-BE49-F238E27FC236}">
                <a16:creationId xmlns:a16="http://schemas.microsoft.com/office/drawing/2014/main" id="{884DEC4C-16D5-4A41-9241-2F61B8A7082C}"/>
              </a:ext>
            </a:extLst>
          </p:cNvPr>
          <p:cNvSpPr>
            <a:spLocks noGrp="1"/>
          </p:cNvSpPr>
          <p:nvPr>
            <p:ph type="sldNum" sz="quarter" idx="12"/>
          </p:nvPr>
        </p:nvSpPr>
        <p:spPr/>
        <p:txBody>
          <a:bodyPr/>
          <a:lstStyle/>
          <a:p>
            <a:fld id="{686BA8FB-BF39-447E-A41B-BEFCCEE0DB99}" type="slidenum">
              <a:rPr lang="ja-JP" altLang="en-US" smtClean="0"/>
              <a:pPr/>
              <a:t>2</a:t>
            </a:fld>
            <a:endParaRPr lang="ja-JP" altLang="en-US"/>
          </a:p>
        </p:txBody>
      </p:sp>
      <p:pic>
        <p:nvPicPr>
          <p:cNvPr id="8" name="図 5" descr="テキスト, 地図 が含まれている画像&#10;&#10;自動的に生成された説明">
            <a:extLst>
              <a:ext uri="{FF2B5EF4-FFF2-40B4-BE49-F238E27FC236}">
                <a16:creationId xmlns:a16="http://schemas.microsoft.com/office/drawing/2014/main" id="{CE8911FE-3F1C-F74D-BA6B-522D79027B28}"/>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63891" y="940210"/>
            <a:ext cx="2640578" cy="1576974"/>
          </a:xfrm>
          <a:prstGeom prst="rect">
            <a:avLst/>
          </a:prstGeom>
        </p:spPr>
      </p:pic>
      <p:sp>
        <p:nvSpPr>
          <p:cNvPr id="9" name="テキスト ボックス 6">
            <a:extLst>
              <a:ext uri="{FF2B5EF4-FFF2-40B4-BE49-F238E27FC236}">
                <a16:creationId xmlns:a16="http://schemas.microsoft.com/office/drawing/2014/main" id="{1596AD0E-6FA2-6441-A4F2-5AEBE8D76E32}"/>
              </a:ext>
            </a:extLst>
          </p:cNvPr>
          <p:cNvSpPr txBox="1"/>
          <p:nvPr/>
        </p:nvSpPr>
        <p:spPr>
          <a:xfrm>
            <a:off x="6083100" y="2517025"/>
            <a:ext cx="3002161" cy="338554"/>
          </a:xfrm>
          <a:prstGeom prst="rect">
            <a:avLst/>
          </a:prstGeom>
          <a:noFill/>
        </p:spPr>
        <p:txBody>
          <a:bodyPr wrap="square" rtlCol="0">
            <a:spAutoFit/>
          </a:bodyPr>
          <a:lstStyle/>
          <a:p>
            <a:r>
              <a:rPr lang="en-US" altLang="ja-JP" sz="900" dirty="0">
                <a:latin typeface="メイリオ" panose="020B0604030504040204" pitchFamily="50" charset="-128"/>
                <a:ea typeface="メイリオ" panose="020B0604030504040204" pitchFamily="50" charset="-128"/>
                <a:hlinkClick r:id="rId5">
                  <a:extLst>
                    <a:ext uri="{A12FA001-AC4F-418D-AE19-62706E023703}">
                      <ahyp:hlinkClr xmlns:ahyp="http://schemas.microsoft.com/office/drawing/2018/hyperlinkcolor" val="tx"/>
                    </a:ext>
                  </a:extLst>
                </a:hlinkClick>
              </a:rPr>
              <a:t>Excerpt from</a:t>
            </a:r>
          </a:p>
          <a:p>
            <a:r>
              <a:rPr lang="en-US" altLang="ja-JP" sz="700" b="0" u="sng" dirty="0">
                <a:solidFill>
                  <a:srgbClr val="0000FF"/>
                </a:solidFill>
                <a:latin typeface="メイリオ" panose="020B0604030504040204" pitchFamily="50" charset="-128"/>
                <a:ea typeface="メイリオ" panose="020B0604030504040204" pitchFamily="50" charset="-128"/>
                <a:hlinkClick r:id="rId5">
                  <a:extLst>
                    <a:ext uri="{A12FA001-AC4F-418D-AE19-62706E023703}">
                      <ahyp:hlinkClr xmlns:ahyp="http://schemas.microsoft.com/office/drawing/2018/hyperlinkcolor" val="tx"/>
                    </a:ext>
                  </a:extLst>
                </a:hlinkClick>
              </a:rPr>
              <a:t>https://www.yomiuri.co.jp/economy/20200423-OYT1T50330/</a:t>
            </a:r>
            <a:endParaRPr kumimoji="1" lang="ja-JP" altLang="en-US" sz="1000" u="sng" dirty="0">
              <a:latin typeface="メイリオ" panose="020B0604030504040204" pitchFamily="50" charset="-128"/>
              <a:ea typeface="メイリオ" panose="020B0604030504040204" pitchFamily="50" charset="-128"/>
            </a:endParaRPr>
          </a:p>
        </p:txBody>
      </p:sp>
      <p:sp>
        <p:nvSpPr>
          <p:cNvPr id="10" name="テキスト ボックス 7">
            <a:extLst>
              <a:ext uri="{FF2B5EF4-FFF2-40B4-BE49-F238E27FC236}">
                <a16:creationId xmlns:a16="http://schemas.microsoft.com/office/drawing/2014/main" id="{61A6C4A7-7709-544F-931D-82CECD260EB3}"/>
              </a:ext>
            </a:extLst>
          </p:cNvPr>
          <p:cNvSpPr txBox="1"/>
          <p:nvPr/>
        </p:nvSpPr>
        <p:spPr>
          <a:xfrm>
            <a:off x="986526" y="3011299"/>
            <a:ext cx="3528883" cy="338554"/>
          </a:xfrm>
          <a:prstGeom prst="rect">
            <a:avLst/>
          </a:prstGeom>
          <a:noFill/>
        </p:spPr>
        <p:txBody>
          <a:bodyPr wrap="square" rtlCol="0">
            <a:spAutoFit/>
          </a:bodyPr>
          <a:lstStyle/>
          <a:p>
            <a:r>
              <a:rPr lang="en-US" altLang="zh-TW" sz="1600" dirty="0">
                <a:solidFill>
                  <a:srgbClr val="FF0000"/>
                </a:solidFill>
                <a:latin typeface="Meiryo" panose="020B0604030504040204" pitchFamily="34" charset="-128"/>
                <a:ea typeface="Meiryo" panose="020B0604030504040204" pitchFamily="34" charset="-128"/>
              </a:rPr>
              <a:t>1.3Tbps at 15:00pm </a:t>
            </a:r>
            <a:r>
              <a:rPr kumimoji="1" lang="en-US" altLang="zh-TW" sz="1600" dirty="0">
                <a:solidFill>
                  <a:srgbClr val="FF0000"/>
                </a:solidFill>
                <a:latin typeface="Meiryo" panose="020B0604030504040204" pitchFamily="34" charset="-128"/>
                <a:ea typeface="Meiryo" panose="020B0604030504040204" pitchFamily="34" charset="-128"/>
              </a:rPr>
              <a:t>on 21 Feb</a:t>
            </a:r>
            <a:endParaRPr kumimoji="1" lang="ja-JP" altLang="en-US" sz="1600" dirty="0">
              <a:solidFill>
                <a:srgbClr val="FF0000"/>
              </a:solidFill>
              <a:latin typeface="Meiryo" panose="020B0604030504040204" pitchFamily="34" charset="-128"/>
              <a:ea typeface="Meiryo" panose="020B0604030504040204" pitchFamily="34" charset="-128"/>
            </a:endParaRPr>
          </a:p>
        </p:txBody>
      </p:sp>
      <p:sp>
        <p:nvSpPr>
          <p:cNvPr id="15" name="テキスト ボックス 7">
            <a:extLst>
              <a:ext uri="{FF2B5EF4-FFF2-40B4-BE49-F238E27FC236}">
                <a16:creationId xmlns:a16="http://schemas.microsoft.com/office/drawing/2014/main" id="{E0BF248C-8D20-DE4E-B411-5E76C3FD44B3}"/>
              </a:ext>
            </a:extLst>
          </p:cNvPr>
          <p:cNvSpPr txBox="1"/>
          <p:nvPr/>
        </p:nvSpPr>
        <p:spPr>
          <a:xfrm>
            <a:off x="5441124" y="3011299"/>
            <a:ext cx="3528883" cy="338554"/>
          </a:xfrm>
          <a:prstGeom prst="rect">
            <a:avLst/>
          </a:prstGeom>
          <a:noFill/>
        </p:spPr>
        <p:txBody>
          <a:bodyPr wrap="square" rtlCol="0">
            <a:spAutoFit/>
          </a:bodyPr>
          <a:lstStyle/>
          <a:p>
            <a:r>
              <a:rPr lang="en-US" altLang="zh-TW" sz="1600" dirty="0">
                <a:solidFill>
                  <a:srgbClr val="FF0000"/>
                </a:solidFill>
                <a:latin typeface="Meiryo" panose="020B0604030504040204" pitchFamily="34" charset="-128"/>
                <a:ea typeface="Meiryo" panose="020B0604030504040204" pitchFamily="34" charset="-128"/>
              </a:rPr>
              <a:t>2.1Tpbs at 15:00pm </a:t>
            </a:r>
            <a:r>
              <a:rPr kumimoji="1" lang="en-US" altLang="zh-TW" sz="1600" dirty="0">
                <a:solidFill>
                  <a:srgbClr val="FF0000"/>
                </a:solidFill>
                <a:latin typeface="Meiryo" panose="020B0604030504040204" pitchFamily="34" charset="-128"/>
                <a:ea typeface="Meiryo" panose="020B0604030504040204" pitchFamily="34" charset="-128"/>
              </a:rPr>
              <a:t>on 23 Apr</a:t>
            </a:r>
            <a:endParaRPr kumimoji="1" lang="ja-JP" altLang="en-US" sz="1600" dirty="0">
              <a:solidFill>
                <a:srgbClr val="FF0000"/>
              </a:solidFill>
              <a:latin typeface="Meiryo" panose="020B0604030504040204" pitchFamily="34" charset="-128"/>
              <a:ea typeface="Meiryo" panose="020B0604030504040204" pitchFamily="34" charset="-128"/>
            </a:endParaRPr>
          </a:p>
        </p:txBody>
      </p:sp>
      <p:cxnSp>
        <p:nvCxnSpPr>
          <p:cNvPr id="13" name="Straight Arrow Connector 12">
            <a:extLst>
              <a:ext uri="{FF2B5EF4-FFF2-40B4-BE49-F238E27FC236}">
                <a16:creationId xmlns:a16="http://schemas.microsoft.com/office/drawing/2014/main" id="{2624C6E5-96D9-4748-9F78-F4B1D5C686B0}"/>
              </a:ext>
            </a:extLst>
          </p:cNvPr>
          <p:cNvCxnSpPr/>
          <p:nvPr/>
        </p:nvCxnSpPr>
        <p:spPr>
          <a:xfrm>
            <a:off x="5076056" y="1059582"/>
            <a:ext cx="1080120" cy="0"/>
          </a:xfrm>
          <a:prstGeom prst="straightConnector1">
            <a:avLst/>
          </a:prstGeom>
          <a:ln>
            <a:prstDash val="sysDash"/>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71411654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FC9B6F4-9F8F-7D4C-A446-F701E63FB7A1}"/>
              </a:ext>
            </a:extLst>
          </p:cNvPr>
          <p:cNvSpPr>
            <a:spLocks noGrp="1"/>
          </p:cNvSpPr>
          <p:nvPr>
            <p:ph type="title"/>
          </p:nvPr>
        </p:nvSpPr>
        <p:spPr/>
        <p:txBody>
          <a:bodyPr/>
          <a:lstStyle/>
          <a:p>
            <a:r>
              <a:rPr lang="en-US" dirty="0"/>
              <a:t>Impacts on IXP operations at JPNAP</a:t>
            </a:r>
          </a:p>
        </p:txBody>
      </p:sp>
      <p:sp>
        <p:nvSpPr>
          <p:cNvPr id="3" name="Content Placeholder 2">
            <a:extLst>
              <a:ext uri="{FF2B5EF4-FFF2-40B4-BE49-F238E27FC236}">
                <a16:creationId xmlns:a16="http://schemas.microsoft.com/office/drawing/2014/main" id="{487A088A-C5F6-F447-9A21-2FD75415EE5A}"/>
              </a:ext>
            </a:extLst>
          </p:cNvPr>
          <p:cNvSpPr>
            <a:spLocks noGrp="1"/>
          </p:cNvSpPr>
          <p:nvPr>
            <p:ph idx="1"/>
          </p:nvPr>
        </p:nvSpPr>
        <p:spPr/>
        <p:txBody>
          <a:bodyPr/>
          <a:lstStyle/>
          <a:p>
            <a:r>
              <a:rPr lang="en-US" u="sng" dirty="0"/>
              <a:t>Network availability and stability is our top priority</a:t>
            </a:r>
          </a:p>
          <a:p>
            <a:pPr lvl="1"/>
            <a:r>
              <a:rPr lang="en-US" dirty="0">
                <a:highlight>
                  <a:srgbClr val="FFFF00"/>
                </a:highlight>
              </a:rPr>
              <a:t>All non-urgent works were postponed</a:t>
            </a:r>
          </a:p>
          <a:p>
            <a:pPr lvl="2"/>
            <a:r>
              <a:rPr lang="en-US" dirty="0"/>
              <a:t>considering risks and avoiding unnecessary troubles which may be caused by the works</a:t>
            </a:r>
          </a:p>
          <a:p>
            <a:pPr lvl="1"/>
            <a:r>
              <a:rPr lang="en-US" dirty="0">
                <a:highlight>
                  <a:srgbClr val="FFFF00"/>
                </a:highlight>
              </a:rPr>
              <a:t>Engineers should work from home</a:t>
            </a:r>
            <a:r>
              <a:rPr lang="en-US" dirty="0"/>
              <a:t> by company order</a:t>
            </a:r>
          </a:p>
          <a:p>
            <a:pPr lvl="2"/>
            <a:r>
              <a:rPr lang="en-US" dirty="0"/>
              <a:t>In case some of them infected, our office must be locked down to sanitize whole our office and all the employees who seems contacted with the infected persons must stay home or quarantined for 14 days</a:t>
            </a:r>
          </a:p>
          <a:p>
            <a:pPr lvl="1"/>
            <a:r>
              <a:rPr lang="en-US" dirty="0">
                <a:highlight>
                  <a:srgbClr val="FFFF00"/>
                </a:highlight>
              </a:rPr>
              <a:t>Only urgent upgrade of our customers</a:t>
            </a:r>
            <a:r>
              <a:rPr lang="en-US" dirty="0"/>
              <a:t> have been done</a:t>
            </a:r>
          </a:p>
          <a:p>
            <a:pPr lvl="1"/>
            <a:endParaRPr lang="en-US" dirty="0"/>
          </a:p>
          <a:p>
            <a:pPr lvl="1"/>
            <a:endParaRPr lang="en-US" dirty="0"/>
          </a:p>
        </p:txBody>
      </p:sp>
      <p:sp>
        <p:nvSpPr>
          <p:cNvPr id="4" name="Footer Placeholder 3">
            <a:extLst>
              <a:ext uri="{FF2B5EF4-FFF2-40B4-BE49-F238E27FC236}">
                <a16:creationId xmlns:a16="http://schemas.microsoft.com/office/drawing/2014/main" id="{02D5EC01-646B-B845-98FA-9E9C38098806}"/>
              </a:ext>
            </a:extLst>
          </p:cNvPr>
          <p:cNvSpPr>
            <a:spLocks noGrp="1"/>
          </p:cNvSpPr>
          <p:nvPr>
            <p:ph type="ftr" sz="quarter" idx="11"/>
          </p:nvPr>
        </p:nvSpPr>
        <p:spPr/>
        <p:txBody>
          <a:bodyPr/>
          <a:lstStyle/>
          <a:p>
            <a:r>
              <a:rPr lang="en-US" altLang="ja-JP"/>
              <a:t>Copyright©2020 INTERNET MULTIFEED CO. All Rights Reserved.</a:t>
            </a:r>
            <a:endParaRPr lang="ja-JP" altLang="en-US" dirty="0"/>
          </a:p>
        </p:txBody>
      </p:sp>
      <p:sp>
        <p:nvSpPr>
          <p:cNvPr id="5" name="Slide Number Placeholder 4">
            <a:extLst>
              <a:ext uri="{FF2B5EF4-FFF2-40B4-BE49-F238E27FC236}">
                <a16:creationId xmlns:a16="http://schemas.microsoft.com/office/drawing/2014/main" id="{7D3C58EF-838A-7A49-B93F-A73A13AA73D2}"/>
              </a:ext>
            </a:extLst>
          </p:cNvPr>
          <p:cNvSpPr>
            <a:spLocks noGrp="1"/>
          </p:cNvSpPr>
          <p:nvPr>
            <p:ph type="sldNum" sz="quarter" idx="12"/>
          </p:nvPr>
        </p:nvSpPr>
        <p:spPr/>
        <p:txBody>
          <a:bodyPr/>
          <a:lstStyle/>
          <a:p>
            <a:fld id="{686BA8FB-BF39-447E-A41B-BEFCCEE0DB99}" type="slidenum">
              <a:rPr lang="ja-JP" altLang="en-US" smtClean="0"/>
              <a:pPr/>
              <a:t>3</a:t>
            </a:fld>
            <a:endParaRPr lang="ja-JP" altLang="en-US"/>
          </a:p>
        </p:txBody>
      </p:sp>
    </p:spTree>
    <p:extLst>
      <p:ext uri="{BB962C8B-B14F-4D97-AF65-F5344CB8AC3E}">
        <p14:creationId xmlns:p14="http://schemas.microsoft.com/office/powerpoint/2010/main" val="420982644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FC9B6F4-9F8F-7D4C-A446-F701E63FB7A1}"/>
              </a:ext>
            </a:extLst>
          </p:cNvPr>
          <p:cNvSpPr>
            <a:spLocks noGrp="1"/>
          </p:cNvSpPr>
          <p:nvPr>
            <p:ph type="title"/>
          </p:nvPr>
        </p:nvSpPr>
        <p:spPr/>
        <p:txBody>
          <a:bodyPr>
            <a:normAutofit fontScale="90000"/>
          </a:bodyPr>
          <a:lstStyle/>
          <a:p>
            <a:r>
              <a:rPr lang="en-US" dirty="0"/>
              <a:t>Emergency (policy or industry) actions in peering/interconnection in Japan</a:t>
            </a:r>
          </a:p>
        </p:txBody>
      </p:sp>
      <p:sp>
        <p:nvSpPr>
          <p:cNvPr id="3" name="Content Placeholder 2">
            <a:extLst>
              <a:ext uri="{FF2B5EF4-FFF2-40B4-BE49-F238E27FC236}">
                <a16:creationId xmlns:a16="http://schemas.microsoft.com/office/drawing/2014/main" id="{487A088A-C5F6-F447-9A21-2FD75415EE5A}"/>
              </a:ext>
            </a:extLst>
          </p:cNvPr>
          <p:cNvSpPr>
            <a:spLocks noGrp="1"/>
          </p:cNvSpPr>
          <p:nvPr>
            <p:ph idx="1"/>
          </p:nvPr>
        </p:nvSpPr>
        <p:spPr/>
        <p:txBody>
          <a:bodyPr>
            <a:normAutofit fontScale="92500"/>
          </a:bodyPr>
          <a:lstStyle/>
          <a:p>
            <a:r>
              <a:rPr lang="en-US" dirty="0">
                <a:highlight>
                  <a:srgbClr val="FFFF00"/>
                </a:highlight>
              </a:rPr>
              <a:t>No specific actions </a:t>
            </a:r>
            <a:r>
              <a:rPr lang="en-US" dirty="0"/>
              <a:t>in Japan</a:t>
            </a:r>
          </a:p>
          <a:p>
            <a:endParaRPr lang="en-US" dirty="0"/>
          </a:p>
          <a:p>
            <a:r>
              <a:rPr lang="en-US" dirty="0"/>
              <a:t>My observations:</a:t>
            </a:r>
          </a:p>
          <a:p>
            <a:pPr lvl="1"/>
            <a:r>
              <a:rPr lang="en-US" dirty="0"/>
              <a:t>Japanese </a:t>
            </a:r>
            <a:r>
              <a:rPr lang="en-US" dirty="0">
                <a:highlight>
                  <a:srgbClr val="FFFF00"/>
                </a:highlight>
              </a:rPr>
              <a:t>eyeball</a:t>
            </a:r>
            <a:r>
              <a:rPr lang="en-US" dirty="0"/>
              <a:t> network operators have enough bandwidth for their backbone and interconnection (IP transit and IX), therefore </a:t>
            </a:r>
            <a:r>
              <a:rPr lang="en-US" dirty="0">
                <a:highlight>
                  <a:srgbClr val="FFFF00"/>
                </a:highlight>
              </a:rPr>
              <a:t>almost of them did not need urgent upgrade</a:t>
            </a:r>
          </a:p>
          <a:p>
            <a:pPr lvl="2"/>
            <a:r>
              <a:rPr lang="en-US" dirty="0"/>
              <a:t>On the other hand, some </a:t>
            </a:r>
            <a:r>
              <a:rPr lang="en-US" dirty="0">
                <a:highlight>
                  <a:srgbClr val="00FF00"/>
                </a:highlight>
              </a:rPr>
              <a:t>content providers </a:t>
            </a:r>
            <a:r>
              <a:rPr lang="en-US" dirty="0"/>
              <a:t>requested us </a:t>
            </a:r>
            <a:r>
              <a:rPr lang="en-US" dirty="0">
                <a:highlight>
                  <a:srgbClr val="00FF00"/>
                </a:highlight>
              </a:rPr>
              <a:t>urgent upgrade their JPNAP ports</a:t>
            </a:r>
            <a:r>
              <a:rPr lang="en-US" dirty="0"/>
              <a:t>, due to sudden increase of their users</a:t>
            </a:r>
          </a:p>
          <a:p>
            <a:pPr lvl="1"/>
            <a:r>
              <a:rPr lang="en-US" dirty="0"/>
              <a:t>Congested and/or unstable parts are:</a:t>
            </a:r>
          </a:p>
          <a:p>
            <a:pPr lvl="2"/>
            <a:r>
              <a:rPr lang="en-US" dirty="0" err="1">
                <a:highlight>
                  <a:srgbClr val="FFFF00"/>
                </a:highlight>
              </a:rPr>
              <a:t>WiFi</a:t>
            </a:r>
            <a:r>
              <a:rPr lang="en-US" dirty="0"/>
              <a:t> at home, headend/PON, or servers</a:t>
            </a:r>
          </a:p>
          <a:p>
            <a:pPr lvl="1"/>
            <a:endParaRPr lang="en-US" dirty="0"/>
          </a:p>
        </p:txBody>
      </p:sp>
      <p:sp>
        <p:nvSpPr>
          <p:cNvPr id="4" name="Footer Placeholder 3">
            <a:extLst>
              <a:ext uri="{FF2B5EF4-FFF2-40B4-BE49-F238E27FC236}">
                <a16:creationId xmlns:a16="http://schemas.microsoft.com/office/drawing/2014/main" id="{02D5EC01-646B-B845-98FA-9E9C38098806}"/>
              </a:ext>
            </a:extLst>
          </p:cNvPr>
          <p:cNvSpPr>
            <a:spLocks noGrp="1"/>
          </p:cNvSpPr>
          <p:nvPr>
            <p:ph type="ftr" sz="quarter" idx="11"/>
          </p:nvPr>
        </p:nvSpPr>
        <p:spPr/>
        <p:txBody>
          <a:bodyPr/>
          <a:lstStyle/>
          <a:p>
            <a:r>
              <a:rPr lang="en-US" altLang="ja-JP"/>
              <a:t>Copyright©2020 INTERNET MULTIFEED CO. All Rights Reserved.</a:t>
            </a:r>
            <a:endParaRPr lang="ja-JP" altLang="en-US" dirty="0"/>
          </a:p>
        </p:txBody>
      </p:sp>
      <p:sp>
        <p:nvSpPr>
          <p:cNvPr id="5" name="Slide Number Placeholder 4">
            <a:extLst>
              <a:ext uri="{FF2B5EF4-FFF2-40B4-BE49-F238E27FC236}">
                <a16:creationId xmlns:a16="http://schemas.microsoft.com/office/drawing/2014/main" id="{7D3C58EF-838A-7A49-B93F-A73A13AA73D2}"/>
              </a:ext>
            </a:extLst>
          </p:cNvPr>
          <p:cNvSpPr>
            <a:spLocks noGrp="1"/>
          </p:cNvSpPr>
          <p:nvPr>
            <p:ph type="sldNum" sz="quarter" idx="12"/>
          </p:nvPr>
        </p:nvSpPr>
        <p:spPr/>
        <p:txBody>
          <a:bodyPr/>
          <a:lstStyle/>
          <a:p>
            <a:fld id="{686BA8FB-BF39-447E-A41B-BEFCCEE0DB99}" type="slidenum">
              <a:rPr lang="ja-JP" altLang="en-US" smtClean="0"/>
              <a:pPr/>
              <a:t>4</a:t>
            </a:fld>
            <a:endParaRPr lang="ja-JP" altLang="en-US"/>
          </a:p>
        </p:txBody>
      </p:sp>
    </p:spTree>
    <p:extLst>
      <p:ext uri="{BB962C8B-B14F-4D97-AF65-F5344CB8AC3E}">
        <p14:creationId xmlns:p14="http://schemas.microsoft.com/office/powerpoint/2010/main" val="311910985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BC3779F6-A6C5-F94D-810E-AC097823B7AA}"/>
              </a:ext>
            </a:extLst>
          </p:cNvPr>
          <p:cNvSpPr>
            <a:spLocks noGrp="1"/>
          </p:cNvSpPr>
          <p:nvPr>
            <p:ph type="title"/>
          </p:nvPr>
        </p:nvSpPr>
        <p:spPr/>
        <p:txBody>
          <a:bodyPr/>
          <a:lstStyle/>
          <a:p>
            <a:r>
              <a:rPr lang="en-US" dirty="0"/>
              <a:t>Thank you!</a:t>
            </a:r>
          </a:p>
        </p:txBody>
      </p:sp>
      <p:sp>
        <p:nvSpPr>
          <p:cNvPr id="8" name="Content Placeholder 7">
            <a:extLst>
              <a:ext uri="{FF2B5EF4-FFF2-40B4-BE49-F238E27FC236}">
                <a16:creationId xmlns:a16="http://schemas.microsoft.com/office/drawing/2014/main" id="{1A008D57-EF7A-EF49-B66C-249891F3C510}"/>
              </a:ext>
            </a:extLst>
          </p:cNvPr>
          <p:cNvSpPr>
            <a:spLocks noGrp="1"/>
          </p:cNvSpPr>
          <p:nvPr>
            <p:ph idx="1"/>
          </p:nvPr>
        </p:nvSpPr>
        <p:spPr/>
        <p:txBody>
          <a:bodyPr/>
          <a:lstStyle/>
          <a:p>
            <a:endParaRPr lang="en-US" dirty="0"/>
          </a:p>
        </p:txBody>
      </p:sp>
      <p:sp>
        <p:nvSpPr>
          <p:cNvPr id="4" name="Footer Placeholder 3">
            <a:extLst>
              <a:ext uri="{FF2B5EF4-FFF2-40B4-BE49-F238E27FC236}">
                <a16:creationId xmlns:a16="http://schemas.microsoft.com/office/drawing/2014/main" id="{B949BA7A-0618-9549-900B-D3DAAC924320}"/>
              </a:ext>
            </a:extLst>
          </p:cNvPr>
          <p:cNvSpPr>
            <a:spLocks noGrp="1"/>
          </p:cNvSpPr>
          <p:nvPr>
            <p:ph type="ftr" sz="quarter" idx="11"/>
          </p:nvPr>
        </p:nvSpPr>
        <p:spPr/>
        <p:txBody>
          <a:bodyPr/>
          <a:lstStyle/>
          <a:p>
            <a:r>
              <a:rPr lang="en-US" altLang="ja-JP"/>
              <a:t>Copyright©2020 INTERNET MULTIFEED CO. All Rights Reserved.</a:t>
            </a:r>
            <a:endParaRPr lang="ja-JP" altLang="en-US" dirty="0"/>
          </a:p>
        </p:txBody>
      </p:sp>
      <p:sp>
        <p:nvSpPr>
          <p:cNvPr id="5" name="Slide Number Placeholder 4">
            <a:extLst>
              <a:ext uri="{FF2B5EF4-FFF2-40B4-BE49-F238E27FC236}">
                <a16:creationId xmlns:a16="http://schemas.microsoft.com/office/drawing/2014/main" id="{D3E670F1-06C3-F94C-A8E4-B9CFDBC31A66}"/>
              </a:ext>
            </a:extLst>
          </p:cNvPr>
          <p:cNvSpPr>
            <a:spLocks noGrp="1"/>
          </p:cNvSpPr>
          <p:nvPr>
            <p:ph type="sldNum" sz="quarter" idx="12"/>
          </p:nvPr>
        </p:nvSpPr>
        <p:spPr/>
        <p:txBody>
          <a:bodyPr/>
          <a:lstStyle/>
          <a:p>
            <a:fld id="{686BA8FB-BF39-447E-A41B-BEFCCEE0DB99}" type="slidenum">
              <a:rPr lang="ja-JP" altLang="en-US" smtClean="0"/>
              <a:pPr/>
              <a:t>5</a:t>
            </a:fld>
            <a:endParaRPr lang="ja-JP" altLang="en-US"/>
          </a:p>
        </p:txBody>
      </p:sp>
      <p:pic>
        <p:nvPicPr>
          <p:cNvPr id="6" name="Picture 4" descr="JPNAP">
            <a:extLst>
              <a:ext uri="{FF2B5EF4-FFF2-40B4-BE49-F238E27FC236}">
                <a16:creationId xmlns:a16="http://schemas.microsoft.com/office/drawing/2014/main" id="{20013211-CBA8-BE4E-9ED5-2913DEF59754}"/>
              </a:ext>
            </a:extLst>
          </p:cNvPr>
          <p:cNvPicPr>
            <a:picLocks noChangeAspect="1" noChangeArrowheads="1"/>
          </p:cNvPicPr>
          <p:nvPr/>
        </p:nvPicPr>
        <p:blipFill>
          <a:blip r:embed="rId2" cstate="print"/>
          <a:srcRect/>
          <a:stretch>
            <a:fillRect/>
          </a:stretch>
        </p:blipFill>
        <p:spPr bwMode="auto">
          <a:xfrm>
            <a:off x="2956196" y="2571750"/>
            <a:ext cx="3231608" cy="1835473"/>
          </a:xfrm>
          <a:prstGeom prst="rect">
            <a:avLst/>
          </a:prstGeom>
          <a:noFill/>
          <a:ln w="9525">
            <a:noFill/>
            <a:miter lim="800000"/>
            <a:headEnd/>
            <a:tailEnd/>
          </a:ln>
        </p:spPr>
      </p:pic>
    </p:spTree>
    <p:extLst>
      <p:ext uri="{BB962C8B-B14F-4D97-AF65-F5344CB8AC3E}">
        <p14:creationId xmlns:p14="http://schemas.microsoft.com/office/powerpoint/2010/main" val="34761478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endParaRPr kumimoji="1" lang="ja-JP" altLang="en-US"/>
          </a:p>
        </p:txBody>
      </p:sp>
      <p:sp>
        <p:nvSpPr>
          <p:cNvPr id="3" name="コンテンツ プレースホルダー 2"/>
          <p:cNvSpPr>
            <a:spLocks noGrp="1"/>
          </p:cNvSpPr>
          <p:nvPr>
            <p:ph idx="1"/>
          </p:nvPr>
        </p:nvSpPr>
        <p:spPr>
          <a:xfrm>
            <a:off x="457200" y="915567"/>
            <a:ext cx="8229600" cy="1440160"/>
          </a:xfrm>
        </p:spPr>
        <p:txBody>
          <a:bodyPr/>
          <a:lstStyle/>
          <a:p>
            <a:r>
              <a:rPr kumimoji="1" lang="en-US" altLang="ja-JP" dirty="0"/>
              <a:t> </a:t>
            </a:r>
            <a:endParaRPr kumimoji="1" lang="ja-JP" altLang="en-US"/>
          </a:p>
        </p:txBody>
      </p:sp>
      <p:sp>
        <p:nvSpPr>
          <p:cNvPr id="4" name="フッター プレースホルダー 3"/>
          <p:cNvSpPr>
            <a:spLocks noGrp="1"/>
          </p:cNvSpPr>
          <p:nvPr>
            <p:ph type="ftr" sz="quarter" idx="11"/>
          </p:nvPr>
        </p:nvSpPr>
        <p:spPr/>
        <p:txBody>
          <a:bodyPr/>
          <a:lstStyle/>
          <a:p>
            <a:r>
              <a:rPr lang="en-US" altLang="ja-JP" dirty="0"/>
              <a:t>Copyright©2020 INTERNET MULTIFEED CO. All Rights Reserved.</a:t>
            </a:r>
            <a:endParaRPr lang="ja-JP" altLang="en-US" dirty="0"/>
          </a:p>
        </p:txBody>
      </p:sp>
      <p:sp>
        <p:nvSpPr>
          <p:cNvPr id="5" name="スライド番号プレースホルダー 4"/>
          <p:cNvSpPr>
            <a:spLocks noGrp="1"/>
          </p:cNvSpPr>
          <p:nvPr>
            <p:ph type="sldNum" sz="quarter" idx="12"/>
          </p:nvPr>
        </p:nvSpPr>
        <p:spPr/>
        <p:txBody>
          <a:bodyPr/>
          <a:lstStyle/>
          <a:p>
            <a:fld id="{686BA8FB-BF39-447E-A41B-BEFCCEE0DB99}" type="slidenum">
              <a:rPr lang="ja-JP" altLang="en-US" smtClean="0"/>
              <a:pPr/>
              <a:t>6</a:t>
            </a:fld>
            <a:endParaRPr lang="ja-JP" altLang="en-US"/>
          </a:p>
        </p:txBody>
      </p:sp>
      <p:pic>
        <p:nvPicPr>
          <p:cNvPr id="9" name="図 5" descr="テキスト, 地図 が含まれている画像&#10;&#10;自動的に生成された説明">
            <a:extLst>
              <a:ext uri="{FF2B5EF4-FFF2-40B4-BE49-F238E27FC236}">
                <a16:creationId xmlns:a16="http://schemas.microsoft.com/office/drawing/2014/main" id="{4B7876E5-89D7-9241-A02D-97746EDAEA4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20472" y="3092343"/>
            <a:ext cx="3649494" cy="1711655"/>
          </a:xfrm>
          <a:prstGeom prst="rect">
            <a:avLst/>
          </a:prstGeom>
        </p:spPr>
      </p:pic>
      <p:cxnSp>
        <p:nvCxnSpPr>
          <p:cNvPr id="10" name="直線コネクタ 6">
            <a:extLst>
              <a:ext uri="{FF2B5EF4-FFF2-40B4-BE49-F238E27FC236}">
                <a16:creationId xmlns:a16="http://schemas.microsoft.com/office/drawing/2014/main" id="{665AB39D-A8A1-604D-8F58-A9D7F289E70A}"/>
              </a:ext>
            </a:extLst>
          </p:cNvPr>
          <p:cNvCxnSpPr>
            <a:cxnSpLocks/>
          </p:cNvCxnSpPr>
          <p:nvPr/>
        </p:nvCxnSpPr>
        <p:spPr bwMode="auto">
          <a:xfrm>
            <a:off x="6631392" y="3462430"/>
            <a:ext cx="1110263" cy="0"/>
          </a:xfrm>
          <a:prstGeom prst="line">
            <a:avLst/>
          </a:prstGeom>
          <a:solidFill>
            <a:schemeClr val="accent1"/>
          </a:solidFill>
          <a:ln w="28575" cap="flat" cmpd="sng" algn="ctr">
            <a:solidFill>
              <a:schemeClr val="tx1"/>
            </a:solidFill>
            <a:prstDash val="sysDot"/>
            <a:round/>
            <a:headEnd type="none" w="med" len="med"/>
            <a:tailEnd type="none" w="med" len="med"/>
          </a:ln>
          <a:effectLst/>
        </p:spPr>
      </p:cxnSp>
      <p:cxnSp>
        <p:nvCxnSpPr>
          <p:cNvPr id="11" name="直線コネクタ 15">
            <a:extLst>
              <a:ext uri="{FF2B5EF4-FFF2-40B4-BE49-F238E27FC236}">
                <a16:creationId xmlns:a16="http://schemas.microsoft.com/office/drawing/2014/main" id="{177C7341-CB33-A047-A6EC-7C8429B9D811}"/>
              </a:ext>
            </a:extLst>
          </p:cNvPr>
          <p:cNvCxnSpPr>
            <a:cxnSpLocks/>
          </p:cNvCxnSpPr>
          <p:nvPr/>
        </p:nvCxnSpPr>
        <p:spPr bwMode="auto">
          <a:xfrm flipV="1">
            <a:off x="6955219" y="3369908"/>
            <a:ext cx="0" cy="416349"/>
          </a:xfrm>
          <a:prstGeom prst="line">
            <a:avLst/>
          </a:prstGeom>
          <a:solidFill>
            <a:schemeClr val="accent1"/>
          </a:solidFill>
          <a:ln w="28575" cap="flat" cmpd="sng" algn="ctr">
            <a:solidFill>
              <a:schemeClr val="tx1"/>
            </a:solidFill>
            <a:prstDash val="sysDot"/>
            <a:round/>
            <a:headEnd type="none" w="med" len="med"/>
            <a:tailEnd type="none" w="med" len="med"/>
          </a:ln>
          <a:effectLst/>
        </p:spPr>
      </p:cxnSp>
      <p:cxnSp>
        <p:nvCxnSpPr>
          <p:cNvPr id="12" name="直線矢印コネクタ 16">
            <a:extLst>
              <a:ext uri="{FF2B5EF4-FFF2-40B4-BE49-F238E27FC236}">
                <a16:creationId xmlns:a16="http://schemas.microsoft.com/office/drawing/2014/main" id="{2A6A46FE-DB98-7849-AD25-747116BCD74E}"/>
              </a:ext>
            </a:extLst>
          </p:cNvPr>
          <p:cNvCxnSpPr>
            <a:cxnSpLocks/>
            <a:stCxn id="13" idx="2"/>
          </p:cNvCxnSpPr>
          <p:nvPr/>
        </p:nvCxnSpPr>
        <p:spPr bwMode="auto">
          <a:xfrm>
            <a:off x="6560443" y="2884275"/>
            <a:ext cx="74345" cy="245719"/>
          </a:xfrm>
          <a:prstGeom prst="straightConnector1">
            <a:avLst/>
          </a:prstGeom>
          <a:solidFill>
            <a:schemeClr val="accent1"/>
          </a:solidFill>
          <a:ln w="38100" cap="flat" cmpd="sng" algn="ctr">
            <a:solidFill>
              <a:srgbClr val="FFC000"/>
            </a:solidFill>
            <a:prstDash val="solid"/>
            <a:round/>
            <a:headEnd type="none" w="med" len="med"/>
            <a:tailEnd type="triangle"/>
          </a:ln>
          <a:effectLst/>
        </p:spPr>
      </p:cxnSp>
      <p:sp>
        <p:nvSpPr>
          <p:cNvPr id="13" name="テキスト ボックス 17">
            <a:extLst>
              <a:ext uri="{FF2B5EF4-FFF2-40B4-BE49-F238E27FC236}">
                <a16:creationId xmlns:a16="http://schemas.microsoft.com/office/drawing/2014/main" id="{C3BF4E50-E445-6E4A-8B84-03F75C9FD2A9}"/>
              </a:ext>
            </a:extLst>
          </p:cNvPr>
          <p:cNvSpPr txBox="1"/>
          <p:nvPr/>
        </p:nvSpPr>
        <p:spPr>
          <a:xfrm>
            <a:off x="5982185" y="2468777"/>
            <a:ext cx="1156515" cy="415498"/>
          </a:xfrm>
          <a:prstGeom prst="rect">
            <a:avLst/>
          </a:prstGeom>
          <a:noFill/>
          <a:ln w="38100">
            <a:solidFill>
              <a:srgbClr val="FFC000"/>
            </a:solidFill>
          </a:ln>
        </p:spPr>
        <p:txBody>
          <a:bodyPr wrap="square" rtlCol="0">
            <a:spAutoFit/>
          </a:bodyPr>
          <a:lstStyle/>
          <a:p>
            <a:r>
              <a:rPr kumimoji="1" lang="en-US" altLang="ja-JP" sz="1050" dirty="0">
                <a:latin typeface="メイリオ" panose="020B0604030504040204" pitchFamily="50" charset="-128"/>
                <a:ea typeface="メイリオ" panose="020B0604030504040204" pitchFamily="50" charset="-128"/>
              </a:rPr>
              <a:t>14 Apr 2020, 16:00</a:t>
            </a:r>
            <a:r>
              <a:rPr lang="en-US" altLang="ja-JP" sz="1050" dirty="0">
                <a:latin typeface="メイリオ" panose="020B0604030504040204" pitchFamily="50" charset="-128"/>
                <a:ea typeface="メイリオ" panose="020B0604030504040204" pitchFamily="50" charset="-128"/>
              </a:rPr>
              <a:t> </a:t>
            </a:r>
            <a:r>
              <a:rPr kumimoji="1" lang="en-US" altLang="ja-JP" sz="1050" dirty="0">
                <a:latin typeface="メイリオ" panose="020B0604030504040204" pitchFamily="50" charset="-128"/>
                <a:ea typeface="メイリオ" panose="020B0604030504040204" pitchFamily="50" charset="-128"/>
              </a:rPr>
              <a:t>(1.9G)</a:t>
            </a:r>
          </a:p>
        </p:txBody>
      </p:sp>
      <p:cxnSp>
        <p:nvCxnSpPr>
          <p:cNvPr id="14" name="直線矢印コネクタ 18">
            <a:extLst>
              <a:ext uri="{FF2B5EF4-FFF2-40B4-BE49-F238E27FC236}">
                <a16:creationId xmlns:a16="http://schemas.microsoft.com/office/drawing/2014/main" id="{B7E70252-F5EA-8F4A-A1AB-5D78CCF87D4F}"/>
              </a:ext>
            </a:extLst>
          </p:cNvPr>
          <p:cNvCxnSpPr>
            <a:cxnSpLocks/>
            <a:stCxn id="15" idx="0"/>
          </p:cNvCxnSpPr>
          <p:nvPr/>
        </p:nvCxnSpPr>
        <p:spPr bwMode="auto">
          <a:xfrm flipV="1">
            <a:off x="7039848" y="3601022"/>
            <a:ext cx="50841" cy="245116"/>
          </a:xfrm>
          <a:prstGeom prst="straightConnector1">
            <a:avLst/>
          </a:prstGeom>
          <a:solidFill>
            <a:schemeClr val="accent1"/>
          </a:solidFill>
          <a:ln w="38100" cap="flat" cmpd="sng" algn="ctr">
            <a:solidFill>
              <a:srgbClr val="FFC000"/>
            </a:solidFill>
            <a:prstDash val="solid"/>
            <a:round/>
            <a:headEnd type="none" w="med" len="med"/>
            <a:tailEnd type="triangle"/>
          </a:ln>
          <a:effectLst/>
        </p:spPr>
      </p:cxnSp>
      <p:sp>
        <p:nvSpPr>
          <p:cNvPr id="15" name="テキスト ボックス 19">
            <a:extLst>
              <a:ext uri="{FF2B5EF4-FFF2-40B4-BE49-F238E27FC236}">
                <a16:creationId xmlns:a16="http://schemas.microsoft.com/office/drawing/2014/main" id="{4B83D11A-6CDD-6F4F-BD01-23456E2DAAA7}"/>
              </a:ext>
            </a:extLst>
          </p:cNvPr>
          <p:cNvSpPr txBox="1"/>
          <p:nvPr/>
        </p:nvSpPr>
        <p:spPr>
          <a:xfrm>
            <a:off x="6419908" y="3846138"/>
            <a:ext cx="1239879" cy="415498"/>
          </a:xfrm>
          <a:prstGeom prst="rect">
            <a:avLst/>
          </a:prstGeom>
          <a:solidFill>
            <a:schemeClr val="bg1"/>
          </a:solidFill>
          <a:ln w="38100">
            <a:solidFill>
              <a:srgbClr val="FFC000"/>
            </a:solidFill>
          </a:ln>
        </p:spPr>
        <p:txBody>
          <a:bodyPr wrap="square" rtlCol="0">
            <a:spAutoFit/>
          </a:bodyPr>
          <a:lstStyle/>
          <a:p>
            <a:r>
              <a:rPr kumimoji="1" lang="en-US" altLang="ja-JP" sz="1050" dirty="0">
                <a:latin typeface="メイリオ" panose="020B0604030504040204" pitchFamily="50" charset="-128"/>
                <a:ea typeface="メイリオ" panose="020B0604030504040204" pitchFamily="50" charset="-128"/>
              </a:rPr>
              <a:t>7 Apr 2020, 16:00(1.5G)</a:t>
            </a:r>
          </a:p>
        </p:txBody>
      </p:sp>
      <p:pic>
        <p:nvPicPr>
          <p:cNvPr id="16" name="図 7">
            <a:extLst>
              <a:ext uri="{FF2B5EF4-FFF2-40B4-BE49-F238E27FC236}">
                <a16:creationId xmlns:a16="http://schemas.microsoft.com/office/drawing/2014/main" id="{59A6268C-0F97-374B-AC8C-BD62D725E29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74034" y="3090605"/>
            <a:ext cx="3653197" cy="1713393"/>
          </a:xfrm>
          <a:prstGeom prst="rect">
            <a:avLst/>
          </a:prstGeom>
        </p:spPr>
      </p:pic>
      <p:cxnSp>
        <p:nvCxnSpPr>
          <p:cNvPr id="17" name="直線コネクタ 8">
            <a:extLst>
              <a:ext uri="{FF2B5EF4-FFF2-40B4-BE49-F238E27FC236}">
                <a16:creationId xmlns:a16="http://schemas.microsoft.com/office/drawing/2014/main" id="{56373D80-D87E-A946-95B2-994AEAF90BCE}"/>
              </a:ext>
            </a:extLst>
          </p:cNvPr>
          <p:cNvCxnSpPr>
            <a:cxnSpLocks/>
          </p:cNvCxnSpPr>
          <p:nvPr/>
        </p:nvCxnSpPr>
        <p:spPr bwMode="auto">
          <a:xfrm flipV="1">
            <a:off x="1484213" y="3355859"/>
            <a:ext cx="0" cy="878958"/>
          </a:xfrm>
          <a:prstGeom prst="line">
            <a:avLst/>
          </a:prstGeom>
          <a:solidFill>
            <a:schemeClr val="accent1"/>
          </a:solidFill>
          <a:ln w="28575" cap="flat" cmpd="sng" algn="ctr">
            <a:solidFill>
              <a:schemeClr val="tx1">
                <a:lumMod val="75000"/>
                <a:lumOff val="25000"/>
              </a:schemeClr>
            </a:solidFill>
            <a:prstDash val="sysDot"/>
            <a:round/>
            <a:headEnd type="none" w="med" len="med"/>
            <a:tailEnd type="none" w="med" len="med"/>
          </a:ln>
          <a:effectLst/>
        </p:spPr>
      </p:cxnSp>
      <p:cxnSp>
        <p:nvCxnSpPr>
          <p:cNvPr id="18" name="直線コネクタ 9">
            <a:extLst>
              <a:ext uri="{FF2B5EF4-FFF2-40B4-BE49-F238E27FC236}">
                <a16:creationId xmlns:a16="http://schemas.microsoft.com/office/drawing/2014/main" id="{487ED0F1-6686-F148-81ED-21BFDD02505B}"/>
              </a:ext>
            </a:extLst>
          </p:cNvPr>
          <p:cNvCxnSpPr>
            <a:cxnSpLocks/>
          </p:cNvCxnSpPr>
          <p:nvPr/>
        </p:nvCxnSpPr>
        <p:spPr bwMode="auto">
          <a:xfrm>
            <a:off x="1311383" y="3494642"/>
            <a:ext cx="3053223" cy="0"/>
          </a:xfrm>
          <a:prstGeom prst="line">
            <a:avLst/>
          </a:prstGeom>
          <a:solidFill>
            <a:schemeClr val="accent1"/>
          </a:solidFill>
          <a:ln w="28575" cap="flat" cmpd="sng" algn="ctr">
            <a:solidFill>
              <a:schemeClr val="tx1">
                <a:lumMod val="75000"/>
                <a:lumOff val="25000"/>
              </a:schemeClr>
            </a:solidFill>
            <a:prstDash val="sysDot"/>
            <a:round/>
            <a:headEnd type="none" w="med" len="med"/>
            <a:tailEnd type="none" w="med" len="med"/>
          </a:ln>
          <a:effectLst/>
        </p:spPr>
      </p:cxnSp>
      <p:cxnSp>
        <p:nvCxnSpPr>
          <p:cNvPr id="19" name="直線矢印コネクタ 10">
            <a:extLst>
              <a:ext uri="{FF2B5EF4-FFF2-40B4-BE49-F238E27FC236}">
                <a16:creationId xmlns:a16="http://schemas.microsoft.com/office/drawing/2014/main" id="{30779809-F7E5-154B-8ED5-046E559BB950}"/>
              </a:ext>
            </a:extLst>
          </p:cNvPr>
          <p:cNvCxnSpPr>
            <a:cxnSpLocks/>
            <a:stCxn id="20" idx="2"/>
          </p:cNvCxnSpPr>
          <p:nvPr/>
        </p:nvCxnSpPr>
        <p:spPr bwMode="auto">
          <a:xfrm>
            <a:off x="1427033" y="2932807"/>
            <a:ext cx="57180" cy="116834"/>
          </a:xfrm>
          <a:prstGeom prst="straightConnector1">
            <a:avLst/>
          </a:prstGeom>
          <a:solidFill>
            <a:schemeClr val="accent1"/>
          </a:solidFill>
          <a:ln w="38100" cap="flat" cmpd="sng" algn="ctr">
            <a:solidFill>
              <a:srgbClr val="0070C0"/>
            </a:solidFill>
            <a:prstDash val="solid"/>
            <a:round/>
            <a:headEnd type="none" w="med" len="med"/>
            <a:tailEnd type="triangle"/>
          </a:ln>
          <a:effectLst/>
        </p:spPr>
      </p:cxnSp>
      <p:sp>
        <p:nvSpPr>
          <p:cNvPr id="20" name="テキスト ボックス 11">
            <a:extLst>
              <a:ext uri="{FF2B5EF4-FFF2-40B4-BE49-F238E27FC236}">
                <a16:creationId xmlns:a16="http://schemas.microsoft.com/office/drawing/2014/main" id="{24B95398-6DED-A748-8124-8B83448A14AC}"/>
              </a:ext>
            </a:extLst>
          </p:cNvPr>
          <p:cNvSpPr txBox="1"/>
          <p:nvPr/>
        </p:nvSpPr>
        <p:spPr>
          <a:xfrm>
            <a:off x="895034" y="2355726"/>
            <a:ext cx="1063997" cy="577081"/>
          </a:xfrm>
          <a:prstGeom prst="rect">
            <a:avLst/>
          </a:prstGeom>
          <a:noFill/>
          <a:ln w="38100">
            <a:solidFill>
              <a:srgbClr val="0070C0"/>
            </a:solidFill>
          </a:ln>
        </p:spPr>
        <p:txBody>
          <a:bodyPr wrap="square" rtlCol="0">
            <a:spAutoFit/>
          </a:bodyPr>
          <a:lstStyle/>
          <a:p>
            <a:r>
              <a:rPr lang="en-US" altLang="ja-JP" sz="1050" dirty="0">
                <a:latin typeface="メイリオ" panose="020B0604030504040204" pitchFamily="50" charset="-128"/>
                <a:ea typeface="メイリオ" panose="020B0604030504040204" pitchFamily="50" charset="-128"/>
              </a:rPr>
              <a:t>7 Apr</a:t>
            </a:r>
          </a:p>
          <a:p>
            <a:r>
              <a:rPr kumimoji="1" lang="en-US" altLang="ja-JP" sz="1050" dirty="0">
                <a:latin typeface="メイリオ" panose="020B0604030504040204" pitchFamily="50" charset="-128"/>
                <a:ea typeface="メイリオ" panose="020B0604030504040204" pitchFamily="50" charset="-128"/>
              </a:rPr>
              <a:t>Emergency</a:t>
            </a:r>
          </a:p>
          <a:p>
            <a:r>
              <a:rPr lang="en-US" altLang="ja-JP" sz="1050" dirty="0">
                <a:latin typeface="メイリオ" panose="020B0604030504040204" pitchFamily="50" charset="-128"/>
                <a:ea typeface="メイリオ" panose="020B0604030504040204" pitchFamily="50" charset="-128"/>
              </a:rPr>
              <a:t>in Tokyo</a:t>
            </a:r>
            <a:endParaRPr kumimoji="1" lang="ja-JP" altLang="en-US" sz="1050" dirty="0">
              <a:latin typeface="メイリオ" panose="020B0604030504040204" pitchFamily="50" charset="-128"/>
              <a:ea typeface="メイリオ" panose="020B0604030504040204" pitchFamily="50" charset="-128"/>
            </a:endParaRPr>
          </a:p>
        </p:txBody>
      </p:sp>
      <p:cxnSp>
        <p:nvCxnSpPr>
          <p:cNvPr id="21" name="直線コネクタ 12">
            <a:extLst>
              <a:ext uri="{FF2B5EF4-FFF2-40B4-BE49-F238E27FC236}">
                <a16:creationId xmlns:a16="http://schemas.microsoft.com/office/drawing/2014/main" id="{F4425B60-D331-3E4C-A6A7-2C85E7B63E89}"/>
              </a:ext>
            </a:extLst>
          </p:cNvPr>
          <p:cNvCxnSpPr>
            <a:cxnSpLocks/>
          </p:cNvCxnSpPr>
          <p:nvPr/>
        </p:nvCxnSpPr>
        <p:spPr bwMode="auto">
          <a:xfrm flipV="1">
            <a:off x="2421646" y="3355859"/>
            <a:ext cx="0" cy="878958"/>
          </a:xfrm>
          <a:prstGeom prst="line">
            <a:avLst/>
          </a:prstGeom>
          <a:solidFill>
            <a:schemeClr val="accent1"/>
          </a:solidFill>
          <a:ln w="28575" cap="flat" cmpd="sng" algn="ctr">
            <a:solidFill>
              <a:schemeClr val="tx1">
                <a:lumMod val="75000"/>
                <a:lumOff val="25000"/>
              </a:schemeClr>
            </a:solidFill>
            <a:prstDash val="sysDot"/>
            <a:round/>
            <a:headEnd type="none" w="med" len="med"/>
            <a:tailEnd type="none" w="med" len="med"/>
          </a:ln>
          <a:effectLst/>
        </p:spPr>
      </p:cxnSp>
      <p:cxnSp>
        <p:nvCxnSpPr>
          <p:cNvPr id="22" name="直線矢印コネクタ 13">
            <a:extLst>
              <a:ext uri="{FF2B5EF4-FFF2-40B4-BE49-F238E27FC236}">
                <a16:creationId xmlns:a16="http://schemas.microsoft.com/office/drawing/2014/main" id="{4265C3FE-FBD9-DD47-8D04-0AD264D40039}"/>
              </a:ext>
            </a:extLst>
          </p:cNvPr>
          <p:cNvCxnSpPr>
            <a:cxnSpLocks/>
            <a:stCxn id="23" idx="2"/>
          </p:cNvCxnSpPr>
          <p:nvPr/>
        </p:nvCxnSpPr>
        <p:spPr bwMode="auto">
          <a:xfrm flipH="1">
            <a:off x="2421648" y="2932807"/>
            <a:ext cx="161912" cy="116833"/>
          </a:xfrm>
          <a:prstGeom prst="straightConnector1">
            <a:avLst/>
          </a:prstGeom>
          <a:solidFill>
            <a:schemeClr val="accent1"/>
          </a:solidFill>
          <a:ln w="38100" cap="flat" cmpd="sng" algn="ctr">
            <a:solidFill>
              <a:srgbClr val="0070C0"/>
            </a:solidFill>
            <a:prstDash val="solid"/>
            <a:round/>
            <a:headEnd type="none" w="med" len="med"/>
            <a:tailEnd type="triangle"/>
          </a:ln>
          <a:effectLst/>
        </p:spPr>
      </p:cxnSp>
      <p:sp>
        <p:nvSpPr>
          <p:cNvPr id="23" name="テキスト ボックス 14">
            <a:extLst>
              <a:ext uri="{FF2B5EF4-FFF2-40B4-BE49-F238E27FC236}">
                <a16:creationId xmlns:a16="http://schemas.microsoft.com/office/drawing/2014/main" id="{4AF53757-CF14-E245-AA52-3969371E89B3}"/>
              </a:ext>
            </a:extLst>
          </p:cNvPr>
          <p:cNvSpPr txBox="1"/>
          <p:nvPr/>
        </p:nvSpPr>
        <p:spPr>
          <a:xfrm>
            <a:off x="2005302" y="2355726"/>
            <a:ext cx="1156515" cy="577081"/>
          </a:xfrm>
          <a:prstGeom prst="rect">
            <a:avLst/>
          </a:prstGeom>
          <a:noFill/>
          <a:ln w="38100">
            <a:solidFill>
              <a:srgbClr val="0070C0"/>
            </a:solidFill>
          </a:ln>
        </p:spPr>
        <p:txBody>
          <a:bodyPr wrap="square" rtlCol="0">
            <a:spAutoFit/>
          </a:bodyPr>
          <a:lstStyle/>
          <a:p>
            <a:r>
              <a:rPr kumimoji="1" lang="en-US" altLang="ja-JP" sz="1050" dirty="0">
                <a:latin typeface="メイリオ" panose="020B0604030504040204" pitchFamily="50" charset="-128"/>
                <a:ea typeface="メイリオ" panose="020B0604030504040204" pitchFamily="50" charset="-128"/>
              </a:rPr>
              <a:t>17 Apr</a:t>
            </a:r>
          </a:p>
          <a:p>
            <a:r>
              <a:rPr kumimoji="1" lang="en-US" altLang="ja-JP" sz="1050" dirty="0">
                <a:latin typeface="メイリオ" panose="020B0604030504040204" pitchFamily="50" charset="-128"/>
                <a:ea typeface="メイリオ" panose="020B0604030504040204" pitchFamily="50" charset="-128"/>
              </a:rPr>
              <a:t>Emergency</a:t>
            </a:r>
          </a:p>
          <a:p>
            <a:r>
              <a:rPr kumimoji="1" lang="en-US" altLang="ja-JP" sz="1050" dirty="0">
                <a:latin typeface="メイリオ" panose="020B0604030504040204" pitchFamily="50" charset="-128"/>
                <a:ea typeface="メイリオ" panose="020B0604030504040204" pitchFamily="50" charset="-128"/>
              </a:rPr>
              <a:t>for all Japan</a:t>
            </a:r>
            <a:endParaRPr kumimoji="1" lang="ja-JP" altLang="en-US" sz="1050" dirty="0">
              <a:latin typeface="メイリオ" panose="020B0604030504040204" pitchFamily="50" charset="-128"/>
              <a:ea typeface="メイリオ" panose="020B0604030504040204" pitchFamily="50" charset="-128"/>
            </a:endParaRPr>
          </a:p>
        </p:txBody>
      </p:sp>
      <p:sp>
        <p:nvSpPr>
          <p:cNvPr id="24" name="テキスト ボックス 20">
            <a:extLst>
              <a:ext uri="{FF2B5EF4-FFF2-40B4-BE49-F238E27FC236}">
                <a16:creationId xmlns:a16="http://schemas.microsoft.com/office/drawing/2014/main" id="{9F26C4E9-EE00-A744-A3E7-6646EA4480C1}"/>
              </a:ext>
            </a:extLst>
          </p:cNvPr>
          <p:cNvSpPr txBox="1"/>
          <p:nvPr/>
        </p:nvSpPr>
        <p:spPr>
          <a:xfrm>
            <a:off x="3445019" y="2427734"/>
            <a:ext cx="827064" cy="415498"/>
          </a:xfrm>
          <a:prstGeom prst="rect">
            <a:avLst/>
          </a:prstGeom>
          <a:noFill/>
          <a:ln w="28575">
            <a:noFill/>
          </a:ln>
        </p:spPr>
        <p:txBody>
          <a:bodyPr wrap="square" rtlCol="0">
            <a:spAutoFit/>
          </a:bodyPr>
          <a:lstStyle/>
          <a:p>
            <a:pPr algn="ctr"/>
            <a:r>
              <a:rPr kumimoji="1" lang="en-US" altLang="ja-JP" sz="1050" dirty="0">
                <a:latin typeface="メイリオ" panose="020B0604030504040204" pitchFamily="50" charset="-128"/>
                <a:ea typeface="メイリオ" panose="020B0604030504040204" pitchFamily="50" charset="-128"/>
              </a:rPr>
              <a:t>Holiday</a:t>
            </a:r>
          </a:p>
          <a:p>
            <a:pPr algn="ctr"/>
            <a:r>
              <a:rPr kumimoji="1" lang="en-US" altLang="ja-JP" sz="1050" dirty="0">
                <a:latin typeface="メイリオ" panose="020B0604030504040204" pitchFamily="50" charset="-128"/>
                <a:ea typeface="メイリオ" panose="020B0604030504040204" pitchFamily="50" charset="-128"/>
              </a:rPr>
              <a:t>week</a:t>
            </a:r>
          </a:p>
        </p:txBody>
      </p:sp>
      <p:cxnSp>
        <p:nvCxnSpPr>
          <p:cNvPr id="25" name="直線コネクタ 21">
            <a:extLst>
              <a:ext uri="{FF2B5EF4-FFF2-40B4-BE49-F238E27FC236}">
                <a16:creationId xmlns:a16="http://schemas.microsoft.com/office/drawing/2014/main" id="{866C6880-289F-784A-9F24-42C34D428C21}"/>
              </a:ext>
            </a:extLst>
          </p:cNvPr>
          <p:cNvCxnSpPr>
            <a:cxnSpLocks/>
          </p:cNvCxnSpPr>
          <p:nvPr/>
        </p:nvCxnSpPr>
        <p:spPr bwMode="auto">
          <a:xfrm flipV="1">
            <a:off x="3485648" y="2493533"/>
            <a:ext cx="0" cy="409495"/>
          </a:xfrm>
          <a:prstGeom prst="line">
            <a:avLst/>
          </a:prstGeom>
          <a:solidFill>
            <a:schemeClr val="accent1"/>
          </a:solidFill>
          <a:ln w="28575" cap="flat" cmpd="sng" algn="ctr">
            <a:solidFill>
              <a:schemeClr val="tx1"/>
            </a:solidFill>
            <a:prstDash val="sysDot"/>
            <a:round/>
            <a:headEnd type="none" w="med" len="med"/>
            <a:tailEnd type="none" w="med" len="med"/>
          </a:ln>
          <a:effectLst/>
        </p:spPr>
      </p:cxnSp>
      <p:cxnSp>
        <p:nvCxnSpPr>
          <p:cNvPr id="26" name="直線コネクタ 22">
            <a:extLst>
              <a:ext uri="{FF2B5EF4-FFF2-40B4-BE49-F238E27FC236}">
                <a16:creationId xmlns:a16="http://schemas.microsoft.com/office/drawing/2014/main" id="{0FE066D9-FC62-2943-8780-CD341CA345F2}"/>
              </a:ext>
            </a:extLst>
          </p:cNvPr>
          <p:cNvCxnSpPr>
            <a:cxnSpLocks/>
          </p:cNvCxnSpPr>
          <p:nvPr/>
        </p:nvCxnSpPr>
        <p:spPr bwMode="auto">
          <a:xfrm flipV="1">
            <a:off x="4225823" y="2493533"/>
            <a:ext cx="0" cy="409495"/>
          </a:xfrm>
          <a:prstGeom prst="line">
            <a:avLst/>
          </a:prstGeom>
          <a:solidFill>
            <a:schemeClr val="accent1"/>
          </a:solidFill>
          <a:ln w="28575" cap="flat" cmpd="sng" algn="ctr">
            <a:solidFill>
              <a:schemeClr val="tx1"/>
            </a:solidFill>
            <a:prstDash val="sysDot"/>
            <a:round/>
            <a:headEnd type="none" w="med" len="med"/>
            <a:tailEnd type="none" w="med" len="med"/>
          </a:ln>
          <a:effectLst/>
        </p:spPr>
      </p:cxnSp>
    </p:spTree>
    <p:extLst>
      <p:ext uri="{BB962C8B-B14F-4D97-AF65-F5344CB8AC3E}">
        <p14:creationId xmlns:p14="http://schemas.microsoft.com/office/powerpoint/2010/main" val="2882152527"/>
      </p:ext>
    </p:extLst>
  </p:cSld>
  <p:clrMapOvr>
    <a:masterClrMapping/>
  </p:clrMapOvr>
</p:sld>
</file>

<file path=ppt/theme/theme1.xml><?xml version="1.0" encoding="utf-8"?>
<a:theme xmlns:a="http://schemas.openxmlformats.org/drawingml/2006/main" name="Office ​​テーマ">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テーマ">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1120</TotalTime>
  <Words>569</Words>
  <Application>Microsoft Macintosh PowerPoint</Application>
  <PresentationFormat>On-screen Show (16:9)</PresentationFormat>
  <Paragraphs>81</Paragraphs>
  <Slides>7</Slides>
  <Notes>0</Notes>
  <HiddenSlides>1</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7</vt:i4>
      </vt:variant>
    </vt:vector>
  </HeadingPairs>
  <TitlesOfParts>
    <vt:vector size="12" baseType="lpstr">
      <vt:lpstr>メイリオ</vt:lpstr>
      <vt:lpstr>メイリオ</vt:lpstr>
      <vt:lpstr>Arial</vt:lpstr>
      <vt:lpstr>Calibri</vt:lpstr>
      <vt:lpstr>Office ​​テーマ</vt:lpstr>
      <vt:lpstr>COVID-19 impacts on IXP operations in APAC:  -- Japan and JPNAP case --</vt:lpstr>
      <vt:lpstr>COVID-19 outbreak and reaction in Japan</vt:lpstr>
      <vt:lpstr>Internet traffic trend in Japan</vt:lpstr>
      <vt:lpstr>Impacts on IXP operations at JPNAP</vt:lpstr>
      <vt:lpstr>Emergency (policy or industry) actions in peering/interconnection in Japan</vt:lpstr>
      <vt:lpstr>Thank you!</vt:lpstr>
      <vt:lpstr>PowerPoint Presentation</vt:lpstr>
    </vt:vector>
  </TitlesOfParts>
  <Company>CROSSCO</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高橋 仁</dc:creator>
  <cp:lastModifiedBy>Katsuyasu Toyama</cp:lastModifiedBy>
  <cp:revision>51</cp:revision>
  <dcterms:created xsi:type="dcterms:W3CDTF">2015-07-07T07:34:23Z</dcterms:created>
  <dcterms:modified xsi:type="dcterms:W3CDTF">2020-06-24T06:00:33Z</dcterms:modified>
</cp:coreProperties>
</file>