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7" r:id="rId1"/>
  </p:sldMasterIdLst>
  <p:sldIdLst>
    <p:sldId id="316" r:id="rId2"/>
    <p:sldId id="368" r:id="rId3"/>
    <p:sldId id="374" r:id="rId4"/>
    <p:sldId id="370" r:id="rId5"/>
    <p:sldId id="373" r:id="rId6"/>
    <p:sldId id="375" r:id="rId7"/>
    <p:sldId id="303" r:id="rId8"/>
  </p:sldIdLst>
  <p:sldSz cx="12188825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9">
          <p15:clr>
            <a:srgbClr val="A4A3A4"/>
          </p15:clr>
        </p15:guide>
        <p15:guide id="2" pos="3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252E"/>
    <a:srgbClr val="F68B1F"/>
    <a:srgbClr val="061C23"/>
    <a:srgbClr val="FBE62F"/>
    <a:srgbClr val="96CA4B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797" autoAdjust="0"/>
    <p:restoredTop sz="94660"/>
  </p:normalViewPr>
  <p:slideViewPr>
    <p:cSldViewPr snapToGrid="0">
      <p:cViewPr varScale="1">
        <p:scale>
          <a:sx n="96" d="100"/>
          <a:sy n="96" d="100"/>
        </p:scale>
        <p:origin x="168" y="864"/>
      </p:cViewPr>
      <p:guideLst>
        <p:guide orient="horz" pos="429"/>
        <p:guide pos="38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806EBA-857C-C94B-B041-594BD92D8483}" type="doc">
      <dgm:prSet loTypeId="urn:microsoft.com/office/officeart/2005/8/layout/hierarchy4" loCatId="" qsTypeId="urn:microsoft.com/office/officeart/2005/8/quickstyle/simple5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7CA58D63-8B3F-4D48-87CD-218B33C6B930}">
      <dgm:prSet phldrT="[Text]"/>
      <dgm:spPr/>
      <dgm:t>
        <a:bodyPr/>
        <a:lstStyle/>
        <a:p>
          <a:r>
            <a:rPr lang="en-US" dirty="0"/>
            <a:t>Laws, regulations, alliances, conferences, advocacy groups, experts, experiment</a:t>
          </a:r>
        </a:p>
      </dgm:t>
    </dgm:pt>
    <dgm:pt modelId="{3757E25F-18EF-DD4D-A8F0-93BD72B1A439}" type="parTrans" cxnId="{DB00EC0C-791D-C644-8896-176C3A76F9E9}">
      <dgm:prSet/>
      <dgm:spPr/>
      <dgm:t>
        <a:bodyPr/>
        <a:lstStyle/>
        <a:p>
          <a:endParaRPr lang="en-US"/>
        </a:p>
      </dgm:t>
    </dgm:pt>
    <dgm:pt modelId="{805E342C-C784-C449-8F5E-3C4927607A9E}" type="sibTrans" cxnId="{DB00EC0C-791D-C644-8896-176C3A76F9E9}">
      <dgm:prSet/>
      <dgm:spPr/>
      <dgm:t>
        <a:bodyPr/>
        <a:lstStyle/>
        <a:p>
          <a:endParaRPr lang="en-US"/>
        </a:p>
      </dgm:t>
    </dgm:pt>
    <dgm:pt modelId="{8E8E3356-C843-F446-84FA-1EFAF2C4E8F1}">
      <dgm:prSet phldrT="[Text]"/>
      <dgm:spPr/>
      <dgm:t>
        <a:bodyPr/>
        <a:lstStyle/>
        <a:p>
          <a:r>
            <a:rPr lang="en-US" dirty="0"/>
            <a:t>Intelligent</a:t>
          </a:r>
        </a:p>
        <a:p>
          <a:r>
            <a:rPr lang="en-US" dirty="0"/>
            <a:t>interaction</a:t>
          </a:r>
        </a:p>
      </dgm:t>
    </dgm:pt>
    <dgm:pt modelId="{D85C3B79-7AA3-424A-8C51-0D329E5842BB}" type="parTrans" cxnId="{7A464250-421B-D04A-A327-851E15521568}">
      <dgm:prSet/>
      <dgm:spPr/>
      <dgm:t>
        <a:bodyPr/>
        <a:lstStyle/>
        <a:p>
          <a:endParaRPr lang="en-US"/>
        </a:p>
      </dgm:t>
    </dgm:pt>
    <dgm:pt modelId="{ED5D2D15-917A-CD41-983D-E381AA7DE64C}" type="sibTrans" cxnId="{7A464250-421B-D04A-A327-851E15521568}">
      <dgm:prSet/>
      <dgm:spPr/>
      <dgm:t>
        <a:bodyPr/>
        <a:lstStyle/>
        <a:p>
          <a:endParaRPr lang="en-US"/>
        </a:p>
      </dgm:t>
    </dgm:pt>
    <dgm:pt modelId="{30625EFB-E26A-1949-B65A-84CF91C8FA7F}">
      <dgm:prSet phldrT="[Text]"/>
      <dgm:spPr/>
      <dgm:t>
        <a:bodyPr/>
        <a:lstStyle/>
        <a:p>
          <a:r>
            <a:rPr lang="en-US" dirty="0"/>
            <a:t>user</a:t>
          </a:r>
        </a:p>
      </dgm:t>
    </dgm:pt>
    <dgm:pt modelId="{FB9A13DA-96A9-3740-8FE8-4A1CBF08541E}" type="parTrans" cxnId="{4EED674F-05F6-DB47-AD9A-411ADD79C58D}">
      <dgm:prSet/>
      <dgm:spPr/>
      <dgm:t>
        <a:bodyPr/>
        <a:lstStyle/>
        <a:p>
          <a:endParaRPr lang="en-US"/>
        </a:p>
      </dgm:t>
    </dgm:pt>
    <dgm:pt modelId="{21DB195E-BF8B-EE45-9D87-561526DDCEC0}" type="sibTrans" cxnId="{4EED674F-05F6-DB47-AD9A-411ADD79C58D}">
      <dgm:prSet/>
      <dgm:spPr/>
      <dgm:t>
        <a:bodyPr/>
        <a:lstStyle/>
        <a:p>
          <a:endParaRPr lang="en-US"/>
        </a:p>
      </dgm:t>
    </dgm:pt>
    <dgm:pt modelId="{6A682B89-F9D7-764F-AEC2-B4DF1199EC17}">
      <dgm:prSet phldrT="[Text]"/>
      <dgm:spPr/>
      <dgm:t>
        <a:bodyPr/>
        <a:lstStyle/>
        <a:p>
          <a:r>
            <a:rPr lang="en-US" dirty="0"/>
            <a:t>device</a:t>
          </a:r>
        </a:p>
      </dgm:t>
    </dgm:pt>
    <dgm:pt modelId="{09D12218-03E2-B24A-B9E7-ACD9151D1621}" type="parTrans" cxnId="{D1A05998-947E-1E47-8546-42FAFF9453EA}">
      <dgm:prSet/>
      <dgm:spPr/>
      <dgm:t>
        <a:bodyPr/>
        <a:lstStyle/>
        <a:p>
          <a:endParaRPr lang="en-US"/>
        </a:p>
      </dgm:t>
    </dgm:pt>
    <dgm:pt modelId="{B53F7DF7-8323-8949-B7A9-A76C27AB0A66}" type="sibTrans" cxnId="{D1A05998-947E-1E47-8546-42FAFF9453EA}">
      <dgm:prSet/>
      <dgm:spPr/>
      <dgm:t>
        <a:bodyPr/>
        <a:lstStyle/>
        <a:p>
          <a:endParaRPr lang="en-US"/>
        </a:p>
      </dgm:t>
    </dgm:pt>
    <dgm:pt modelId="{EF679B58-CB84-BB45-BDC5-2BAEF15C6377}">
      <dgm:prSet phldrT="[Text]"/>
      <dgm:spPr/>
      <dgm:t>
        <a:bodyPr/>
        <a:lstStyle/>
        <a:p>
          <a:r>
            <a:rPr lang="en-US" dirty="0"/>
            <a:t>connectivity</a:t>
          </a:r>
        </a:p>
      </dgm:t>
    </dgm:pt>
    <dgm:pt modelId="{578E8D56-DC65-A241-A8BE-A0843D41301F}" type="parTrans" cxnId="{DFC1AC13-7BD6-D340-AC2A-8535C3E463FB}">
      <dgm:prSet/>
      <dgm:spPr/>
      <dgm:t>
        <a:bodyPr/>
        <a:lstStyle/>
        <a:p>
          <a:endParaRPr lang="en-US"/>
        </a:p>
      </dgm:t>
    </dgm:pt>
    <dgm:pt modelId="{7A79F123-CEBE-9D47-939A-FB5E2F14ADD7}" type="sibTrans" cxnId="{DFC1AC13-7BD6-D340-AC2A-8535C3E463FB}">
      <dgm:prSet/>
      <dgm:spPr/>
      <dgm:t>
        <a:bodyPr/>
        <a:lstStyle/>
        <a:p>
          <a:endParaRPr lang="en-US"/>
        </a:p>
      </dgm:t>
    </dgm:pt>
    <dgm:pt modelId="{A1E0903D-6774-8E4B-8544-23583C69322F}">
      <dgm:prSet/>
      <dgm:spPr/>
      <dgm:t>
        <a:bodyPr/>
        <a:lstStyle/>
        <a:p>
          <a:r>
            <a:rPr lang="en-US" dirty="0"/>
            <a:t>content</a:t>
          </a:r>
        </a:p>
      </dgm:t>
    </dgm:pt>
    <dgm:pt modelId="{540F6AA8-8626-B444-9906-955726FEEDF5}" type="parTrans" cxnId="{F552019C-303F-C84A-AC49-DDE0AA650DC0}">
      <dgm:prSet/>
      <dgm:spPr/>
      <dgm:t>
        <a:bodyPr/>
        <a:lstStyle/>
        <a:p>
          <a:endParaRPr lang="en-US"/>
        </a:p>
      </dgm:t>
    </dgm:pt>
    <dgm:pt modelId="{D3027166-D31E-C943-A4E4-06CE05F67C17}" type="sibTrans" cxnId="{F552019C-303F-C84A-AC49-DDE0AA650DC0}">
      <dgm:prSet/>
      <dgm:spPr/>
      <dgm:t>
        <a:bodyPr/>
        <a:lstStyle/>
        <a:p>
          <a:endParaRPr lang="en-US"/>
        </a:p>
      </dgm:t>
    </dgm:pt>
    <dgm:pt modelId="{D8DF86F0-F439-5040-A23A-891AFA95789F}">
      <dgm:prSet phldrT="[Text]"/>
      <dgm:spPr/>
      <dgm:t>
        <a:bodyPr/>
        <a:lstStyle/>
        <a:p>
          <a:r>
            <a:rPr lang="en-US" dirty="0"/>
            <a:t>Intelligent</a:t>
          </a:r>
        </a:p>
        <a:p>
          <a:r>
            <a:rPr lang="en-US" dirty="0"/>
            <a:t>interaction</a:t>
          </a:r>
        </a:p>
      </dgm:t>
    </dgm:pt>
    <dgm:pt modelId="{3D5A8827-7592-8747-AA2C-266EEE5ECC7F}" type="sibTrans" cxnId="{E491844F-5634-9441-9FBB-F5191108827A}">
      <dgm:prSet/>
      <dgm:spPr/>
      <dgm:t>
        <a:bodyPr/>
        <a:lstStyle/>
        <a:p>
          <a:endParaRPr lang="en-US"/>
        </a:p>
      </dgm:t>
    </dgm:pt>
    <dgm:pt modelId="{D7F38956-EF19-C74A-8B3E-5D19D15FF87B}" type="parTrans" cxnId="{E491844F-5634-9441-9FBB-F5191108827A}">
      <dgm:prSet/>
      <dgm:spPr/>
      <dgm:t>
        <a:bodyPr/>
        <a:lstStyle/>
        <a:p>
          <a:endParaRPr lang="en-US"/>
        </a:p>
      </dgm:t>
    </dgm:pt>
    <dgm:pt modelId="{AE2D8590-C042-B94C-A02D-B79BA069B6B0}" type="pres">
      <dgm:prSet presAssocID="{F1806EBA-857C-C94B-B041-594BD92D848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74005CA-013A-5948-AA0D-4F16D1FF1FE6}" type="pres">
      <dgm:prSet presAssocID="{7CA58D63-8B3F-4D48-87CD-218B33C6B930}" presName="vertOne" presStyleCnt="0"/>
      <dgm:spPr/>
    </dgm:pt>
    <dgm:pt modelId="{31D38DA8-D817-8E4F-BB25-721F0B99821E}" type="pres">
      <dgm:prSet presAssocID="{7CA58D63-8B3F-4D48-87CD-218B33C6B930}" presName="txOne" presStyleLbl="node0" presStyleIdx="0" presStyleCnt="1">
        <dgm:presLayoutVars>
          <dgm:chPref val="3"/>
        </dgm:presLayoutVars>
      </dgm:prSet>
      <dgm:spPr/>
    </dgm:pt>
    <dgm:pt modelId="{FC3F54BF-1ABD-9F4A-A0C8-F21881662559}" type="pres">
      <dgm:prSet presAssocID="{7CA58D63-8B3F-4D48-87CD-218B33C6B930}" presName="parTransOne" presStyleCnt="0"/>
      <dgm:spPr/>
    </dgm:pt>
    <dgm:pt modelId="{68F9AA04-7C55-1C44-99B1-65A4A201788D}" type="pres">
      <dgm:prSet presAssocID="{7CA58D63-8B3F-4D48-87CD-218B33C6B930}" presName="horzOne" presStyleCnt="0"/>
      <dgm:spPr/>
    </dgm:pt>
    <dgm:pt modelId="{0DD6D73A-2D6D-464A-90EE-550EB8D61EC9}" type="pres">
      <dgm:prSet presAssocID="{8E8E3356-C843-F446-84FA-1EFAF2C4E8F1}" presName="vertTwo" presStyleCnt="0"/>
      <dgm:spPr/>
    </dgm:pt>
    <dgm:pt modelId="{8A98D19D-2868-0D4C-BD37-D40D82FDB87F}" type="pres">
      <dgm:prSet presAssocID="{8E8E3356-C843-F446-84FA-1EFAF2C4E8F1}" presName="txTwo" presStyleLbl="node2" presStyleIdx="0" presStyleCnt="2">
        <dgm:presLayoutVars>
          <dgm:chPref val="3"/>
        </dgm:presLayoutVars>
      </dgm:prSet>
      <dgm:spPr/>
    </dgm:pt>
    <dgm:pt modelId="{F9F856D1-4347-6742-9216-E379B1C06EB8}" type="pres">
      <dgm:prSet presAssocID="{8E8E3356-C843-F446-84FA-1EFAF2C4E8F1}" presName="parTransTwo" presStyleCnt="0"/>
      <dgm:spPr/>
    </dgm:pt>
    <dgm:pt modelId="{DCDB8092-C8FA-8A43-BB54-85FFD8D49926}" type="pres">
      <dgm:prSet presAssocID="{8E8E3356-C843-F446-84FA-1EFAF2C4E8F1}" presName="horzTwo" presStyleCnt="0"/>
      <dgm:spPr/>
    </dgm:pt>
    <dgm:pt modelId="{02581412-0A86-A843-A3FB-1A0BC9FEDE83}" type="pres">
      <dgm:prSet presAssocID="{30625EFB-E26A-1949-B65A-84CF91C8FA7F}" presName="vertThree" presStyleCnt="0"/>
      <dgm:spPr/>
    </dgm:pt>
    <dgm:pt modelId="{F6BD2D11-4373-924E-805B-6FD22AFC7207}" type="pres">
      <dgm:prSet presAssocID="{30625EFB-E26A-1949-B65A-84CF91C8FA7F}" presName="txThree" presStyleLbl="node3" presStyleIdx="0" presStyleCnt="4">
        <dgm:presLayoutVars>
          <dgm:chPref val="3"/>
        </dgm:presLayoutVars>
      </dgm:prSet>
      <dgm:spPr/>
    </dgm:pt>
    <dgm:pt modelId="{DAD8FE87-D062-E24E-A7B3-8C5212CD78A2}" type="pres">
      <dgm:prSet presAssocID="{30625EFB-E26A-1949-B65A-84CF91C8FA7F}" presName="horzThree" presStyleCnt="0"/>
      <dgm:spPr/>
    </dgm:pt>
    <dgm:pt modelId="{EA6A3988-948B-5641-812B-8CFA8EF54EC5}" type="pres">
      <dgm:prSet presAssocID="{21DB195E-BF8B-EE45-9D87-561526DDCEC0}" presName="sibSpaceThree" presStyleCnt="0"/>
      <dgm:spPr/>
    </dgm:pt>
    <dgm:pt modelId="{A342D7F8-3554-D44A-BB47-34194F0BEB75}" type="pres">
      <dgm:prSet presAssocID="{6A682B89-F9D7-764F-AEC2-B4DF1199EC17}" presName="vertThree" presStyleCnt="0"/>
      <dgm:spPr/>
    </dgm:pt>
    <dgm:pt modelId="{4DC7DF62-0A30-BD45-A359-52FFFA3D305F}" type="pres">
      <dgm:prSet presAssocID="{6A682B89-F9D7-764F-AEC2-B4DF1199EC17}" presName="txThree" presStyleLbl="node3" presStyleIdx="1" presStyleCnt="4">
        <dgm:presLayoutVars>
          <dgm:chPref val="3"/>
        </dgm:presLayoutVars>
      </dgm:prSet>
      <dgm:spPr/>
    </dgm:pt>
    <dgm:pt modelId="{60A98FB5-D1B5-E44D-8B73-9CD3E7761BE9}" type="pres">
      <dgm:prSet presAssocID="{6A682B89-F9D7-764F-AEC2-B4DF1199EC17}" presName="horzThree" presStyleCnt="0"/>
      <dgm:spPr/>
    </dgm:pt>
    <dgm:pt modelId="{E80C555E-3DED-CA4E-A9F7-78A47D72E823}" type="pres">
      <dgm:prSet presAssocID="{ED5D2D15-917A-CD41-983D-E381AA7DE64C}" presName="sibSpaceTwo" presStyleCnt="0"/>
      <dgm:spPr/>
    </dgm:pt>
    <dgm:pt modelId="{B028A32E-60D5-FB48-9A35-1AAFF44731BD}" type="pres">
      <dgm:prSet presAssocID="{D8DF86F0-F439-5040-A23A-891AFA95789F}" presName="vertTwo" presStyleCnt="0"/>
      <dgm:spPr/>
    </dgm:pt>
    <dgm:pt modelId="{46CC5CA8-E13D-304F-A409-FE17F88FC1EB}" type="pres">
      <dgm:prSet presAssocID="{D8DF86F0-F439-5040-A23A-891AFA95789F}" presName="txTwo" presStyleLbl="node2" presStyleIdx="1" presStyleCnt="2">
        <dgm:presLayoutVars>
          <dgm:chPref val="3"/>
        </dgm:presLayoutVars>
      </dgm:prSet>
      <dgm:spPr/>
    </dgm:pt>
    <dgm:pt modelId="{7DFC0502-7512-4448-928F-D721B8581614}" type="pres">
      <dgm:prSet presAssocID="{D8DF86F0-F439-5040-A23A-891AFA95789F}" presName="parTransTwo" presStyleCnt="0"/>
      <dgm:spPr/>
    </dgm:pt>
    <dgm:pt modelId="{A77ECB08-A6A4-1A48-AD28-7C5925E3192F}" type="pres">
      <dgm:prSet presAssocID="{D8DF86F0-F439-5040-A23A-891AFA95789F}" presName="horzTwo" presStyleCnt="0"/>
      <dgm:spPr/>
    </dgm:pt>
    <dgm:pt modelId="{9BEB7618-ADA0-324D-8DB4-F92288346D0B}" type="pres">
      <dgm:prSet presAssocID="{EF679B58-CB84-BB45-BDC5-2BAEF15C6377}" presName="vertThree" presStyleCnt="0"/>
      <dgm:spPr/>
    </dgm:pt>
    <dgm:pt modelId="{02016A52-08A7-E444-9AAE-205F94BB5A3C}" type="pres">
      <dgm:prSet presAssocID="{EF679B58-CB84-BB45-BDC5-2BAEF15C6377}" presName="txThree" presStyleLbl="node3" presStyleIdx="2" presStyleCnt="4">
        <dgm:presLayoutVars>
          <dgm:chPref val="3"/>
        </dgm:presLayoutVars>
      </dgm:prSet>
      <dgm:spPr/>
    </dgm:pt>
    <dgm:pt modelId="{CB0F489A-8455-6B47-82C1-8FAB4AF98E07}" type="pres">
      <dgm:prSet presAssocID="{EF679B58-CB84-BB45-BDC5-2BAEF15C6377}" presName="horzThree" presStyleCnt="0"/>
      <dgm:spPr/>
    </dgm:pt>
    <dgm:pt modelId="{820EBA15-998C-2C46-A4AD-0E3E959B17DE}" type="pres">
      <dgm:prSet presAssocID="{7A79F123-CEBE-9D47-939A-FB5E2F14ADD7}" presName="sibSpaceThree" presStyleCnt="0"/>
      <dgm:spPr/>
    </dgm:pt>
    <dgm:pt modelId="{95273DB2-55E7-0340-BBB4-A8FA3252FFA8}" type="pres">
      <dgm:prSet presAssocID="{A1E0903D-6774-8E4B-8544-23583C69322F}" presName="vertThree" presStyleCnt="0"/>
      <dgm:spPr/>
    </dgm:pt>
    <dgm:pt modelId="{71939790-45E8-6C48-8F0E-43E20DA786A6}" type="pres">
      <dgm:prSet presAssocID="{A1E0903D-6774-8E4B-8544-23583C69322F}" presName="txThree" presStyleLbl="node3" presStyleIdx="3" presStyleCnt="4">
        <dgm:presLayoutVars>
          <dgm:chPref val="3"/>
        </dgm:presLayoutVars>
      </dgm:prSet>
      <dgm:spPr/>
    </dgm:pt>
    <dgm:pt modelId="{6B8B9E8E-B7DC-2248-9A44-8BB613F560C3}" type="pres">
      <dgm:prSet presAssocID="{A1E0903D-6774-8E4B-8544-23583C69322F}" presName="horzThree" presStyleCnt="0"/>
      <dgm:spPr/>
    </dgm:pt>
  </dgm:ptLst>
  <dgm:cxnLst>
    <dgm:cxn modelId="{DB00EC0C-791D-C644-8896-176C3A76F9E9}" srcId="{F1806EBA-857C-C94B-B041-594BD92D8483}" destId="{7CA58D63-8B3F-4D48-87CD-218B33C6B930}" srcOrd="0" destOrd="0" parTransId="{3757E25F-18EF-DD4D-A8F0-93BD72B1A439}" sibTransId="{805E342C-C784-C449-8F5E-3C4927607A9E}"/>
    <dgm:cxn modelId="{F239220D-942B-584C-902F-210D1DC36011}" type="presOf" srcId="{7CA58D63-8B3F-4D48-87CD-218B33C6B930}" destId="{31D38DA8-D817-8E4F-BB25-721F0B99821E}" srcOrd="0" destOrd="0" presId="urn:microsoft.com/office/officeart/2005/8/layout/hierarchy4"/>
    <dgm:cxn modelId="{DFC1AC13-7BD6-D340-AC2A-8535C3E463FB}" srcId="{D8DF86F0-F439-5040-A23A-891AFA95789F}" destId="{EF679B58-CB84-BB45-BDC5-2BAEF15C6377}" srcOrd="0" destOrd="0" parTransId="{578E8D56-DC65-A241-A8BE-A0843D41301F}" sibTransId="{7A79F123-CEBE-9D47-939A-FB5E2F14ADD7}"/>
    <dgm:cxn modelId="{7E5AE51B-AB95-5B4C-BD69-FD3C11B8CC85}" type="presOf" srcId="{D8DF86F0-F439-5040-A23A-891AFA95789F}" destId="{46CC5CA8-E13D-304F-A409-FE17F88FC1EB}" srcOrd="0" destOrd="0" presId="urn:microsoft.com/office/officeart/2005/8/layout/hierarchy4"/>
    <dgm:cxn modelId="{D8125827-D2EF-3444-B722-0BA28F3CAA9C}" type="presOf" srcId="{F1806EBA-857C-C94B-B041-594BD92D8483}" destId="{AE2D8590-C042-B94C-A02D-B79BA069B6B0}" srcOrd="0" destOrd="0" presId="urn:microsoft.com/office/officeart/2005/8/layout/hierarchy4"/>
    <dgm:cxn modelId="{60C6483A-24C3-3045-9572-97E56A77C3DA}" type="presOf" srcId="{30625EFB-E26A-1949-B65A-84CF91C8FA7F}" destId="{F6BD2D11-4373-924E-805B-6FD22AFC7207}" srcOrd="0" destOrd="0" presId="urn:microsoft.com/office/officeart/2005/8/layout/hierarchy4"/>
    <dgm:cxn modelId="{4EED674F-05F6-DB47-AD9A-411ADD79C58D}" srcId="{8E8E3356-C843-F446-84FA-1EFAF2C4E8F1}" destId="{30625EFB-E26A-1949-B65A-84CF91C8FA7F}" srcOrd="0" destOrd="0" parTransId="{FB9A13DA-96A9-3740-8FE8-4A1CBF08541E}" sibTransId="{21DB195E-BF8B-EE45-9D87-561526DDCEC0}"/>
    <dgm:cxn modelId="{E491844F-5634-9441-9FBB-F5191108827A}" srcId="{7CA58D63-8B3F-4D48-87CD-218B33C6B930}" destId="{D8DF86F0-F439-5040-A23A-891AFA95789F}" srcOrd="1" destOrd="0" parTransId="{D7F38956-EF19-C74A-8B3E-5D19D15FF87B}" sibTransId="{3D5A8827-7592-8747-AA2C-266EEE5ECC7F}"/>
    <dgm:cxn modelId="{7A464250-421B-D04A-A327-851E15521568}" srcId="{7CA58D63-8B3F-4D48-87CD-218B33C6B930}" destId="{8E8E3356-C843-F446-84FA-1EFAF2C4E8F1}" srcOrd="0" destOrd="0" parTransId="{D85C3B79-7AA3-424A-8C51-0D329E5842BB}" sibTransId="{ED5D2D15-917A-CD41-983D-E381AA7DE64C}"/>
    <dgm:cxn modelId="{1693BE58-F8CA-B842-943B-34CEE221B7C5}" type="presOf" srcId="{EF679B58-CB84-BB45-BDC5-2BAEF15C6377}" destId="{02016A52-08A7-E444-9AAE-205F94BB5A3C}" srcOrd="0" destOrd="0" presId="urn:microsoft.com/office/officeart/2005/8/layout/hierarchy4"/>
    <dgm:cxn modelId="{9DC2BD5D-7B82-A94E-AF98-0F6C5F6E55AD}" type="presOf" srcId="{A1E0903D-6774-8E4B-8544-23583C69322F}" destId="{71939790-45E8-6C48-8F0E-43E20DA786A6}" srcOrd="0" destOrd="0" presId="urn:microsoft.com/office/officeart/2005/8/layout/hierarchy4"/>
    <dgm:cxn modelId="{03A9FF75-63A9-1047-BE22-6DCF986F07AF}" type="presOf" srcId="{8E8E3356-C843-F446-84FA-1EFAF2C4E8F1}" destId="{8A98D19D-2868-0D4C-BD37-D40D82FDB87F}" srcOrd="0" destOrd="0" presId="urn:microsoft.com/office/officeart/2005/8/layout/hierarchy4"/>
    <dgm:cxn modelId="{D1A05998-947E-1E47-8546-42FAFF9453EA}" srcId="{8E8E3356-C843-F446-84FA-1EFAF2C4E8F1}" destId="{6A682B89-F9D7-764F-AEC2-B4DF1199EC17}" srcOrd="1" destOrd="0" parTransId="{09D12218-03E2-B24A-B9E7-ACD9151D1621}" sibTransId="{B53F7DF7-8323-8949-B7A9-A76C27AB0A66}"/>
    <dgm:cxn modelId="{F552019C-303F-C84A-AC49-DDE0AA650DC0}" srcId="{D8DF86F0-F439-5040-A23A-891AFA95789F}" destId="{A1E0903D-6774-8E4B-8544-23583C69322F}" srcOrd="1" destOrd="0" parTransId="{540F6AA8-8626-B444-9906-955726FEEDF5}" sibTransId="{D3027166-D31E-C943-A4E4-06CE05F67C17}"/>
    <dgm:cxn modelId="{E23ACBCF-01B2-E543-88F7-E381CB82F252}" type="presOf" srcId="{6A682B89-F9D7-764F-AEC2-B4DF1199EC17}" destId="{4DC7DF62-0A30-BD45-A359-52FFFA3D305F}" srcOrd="0" destOrd="0" presId="urn:microsoft.com/office/officeart/2005/8/layout/hierarchy4"/>
    <dgm:cxn modelId="{C351FFAB-167F-B847-884D-3FCE901450FF}" type="presParOf" srcId="{AE2D8590-C042-B94C-A02D-B79BA069B6B0}" destId="{F74005CA-013A-5948-AA0D-4F16D1FF1FE6}" srcOrd="0" destOrd="0" presId="urn:microsoft.com/office/officeart/2005/8/layout/hierarchy4"/>
    <dgm:cxn modelId="{077A2616-B3B0-7C43-8383-6356AF98CD23}" type="presParOf" srcId="{F74005CA-013A-5948-AA0D-4F16D1FF1FE6}" destId="{31D38DA8-D817-8E4F-BB25-721F0B99821E}" srcOrd="0" destOrd="0" presId="urn:microsoft.com/office/officeart/2005/8/layout/hierarchy4"/>
    <dgm:cxn modelId="{711332DA-F9B5-4A4A-BA2D-C76FF2EF355F}" type="presParOf" srcId="{F74005CA-013A-5948-AA0D-4F16D1FF1FE6}" destId="{FC3F54BF-1ABD-9F4A-A0C8-F21881662559}" srcOrd="1" destOrd="0" presId="urn:microsoft.com/office/officeart/2005/8/layout/hierarchy4"/>
    <dgm:cxn modelId="{4D6FE3A8-E723-A447-BCAE-0465FD955984}" type="presParOf" srcId="{F74005CA-013A-5948-AA0D-4F16D1FF1FE6}" destId="{68F9AA04-7C55-1C44-99B1-65A4A201788D}" srcOrd="2" destOrd="0" presId="urn:microsoft.com/office/officeart/2005/8/layout/hierarchy4"/>
    <dgm:cxn modelId="{F36BE373-8BB4-724D-9921-1CDC68AAFB83}" type="presParOf" srcId="{68F9AA04-7C55-1C44-99B1-65A4A201788D}" destId="{0DD6D73A-2D6D-464A-90EE-550EB8D61EC9}" srcOrd="0" destOrd="0" presId="urn:microsoft.com/office/officeart/2005/8/layout/hierarchy4"/>
    <dgm:cxn modelId="{751CD4CB-FF8A-E148-86BC-1277A0CD8447}" type="presParOf" srcId="{0DD6D73A-2D6D-464A-90EE-550EB8D61EC9}" destId="{8A98D19D-2868-0D4C-BD37-D40D82FDB87F}" srcOrd="0" destOrd="0" presId="urn:microsoft.com/office/officeart/2005/8/layout/hierarchy4"/>
    <dgm:cxn modelId="{9512A696-3C48-BC48-AD8E-31799D8C4EC2}" type="presParOf" srcId="{0DD6D73A-2D6D-464A-90EE-550EB8D61EC9}" destId="{F9F856D1-4347-6742-9216-E379B1C06EB8}" srcOrd="1" destOrd="0" presId="urn:microsoft.com/office/officeart/2005/8/layout/hierarchy4"/>
    <dgm:cxn modelId="{F8303534-9FDB-E04B-95ED-5978AF4CF55C}" type="presParOf" srcId="{0DD6D73A-2D6D-464A-90EE-550EB8D61EC9}" destId="{DCDB8092-C8FA-8A43-BB54-85FFD8D49926}" srcOrd="2" destOrd="0" presId="urn:microsoft.com/office/officeart/2005/8/layout/hierarchy4"/>
    <dgm:cxn modelId="{E43A8056-F734-864A-A6E4-1A046C25C49E}" type="presParOf" srcId="{DCDB8092-C8FA-8A43-BB54-85FFD8D49926}" destId="{02581412-0A86-A843-A3FB-1A0BC9FEDE83}" srcOrd="0" destOrd="0" presId="urn:microsoft.com/office/officeart/2005/8/layout/hierarchy4"/>
    <dgm:cxn modelId="{29B4C72F-4972-BD4D-AB49-A6C5BC8F97E7}" type="presParOf" srcId="{02581412-0A86-A843-A3FB-1A0BC9FEDE83}" destId="{F6BD2D11-4373-924E-805B-6FD22AFC7207}" srcOrd="0" destOrd="0" presId="urn:microsoft.com/office/officeart/2005/8/layout/hierarchy4"/>
    <dgm:cxn modelId="{89873DAF-8548-8C4C-857E-BD69ADD0DE8C}" type="presParOf" srcId="{02581412-0A86-A843-A3FB-1A0BC9FEDE83}" destId="{DAD8FE87-D062-E24E-A7B3-8C5212CD78A2}" srcOrd="1" destOrd="0" presId="urn:microsoft.com/office/officeart/2005/8/layout/hierarchy4"/>
    <dgm:cxn modelId="{FD331878-08DF-5945-A535-195F2752F172}" type="presParOf" srcId="{DCDB8092-C8FA-8A43-BB54-85FFD8D49926}" destId="{EA6A3988-948B-5641-812B-8CFA8EF54EC5}" srcOrd="1" destOrd="0" presId="urn:microsoft.com/office/officeart/2005/8/layout/hierarchy4"/>
    <dgm:cxn modelId="{509C961D-48E0-5A44-A94D-B656621A9190}" type="presParOf" srcId="{DCDB8092-C8FA-8A43-BB54-85FFD8D49926}" destId="{A342D7F8-3554-D44A-BB47-34194F0BEB75}" srcOrd="2" destOrd="0" presId="urn:microsoft.com/office/officeart/2005/8/layout/hierarchy4"/>
    <dgm:cxn modelId="{F89A9E5C-4787-434C-9AD1-C033A1D7505A}" type="presParOf" srcId="{A342D7F8-3554-D44A-BB47-34194F0BEB75}" destId="{4DC7DF62-0A30-BD45-A359-52FFFA3D305F}" srcOrd="0" destOrd="0" presId="urn:microsoft.com/office/officeart/2005/8/layout/hierarchy4"/>
    <dgm:cxn modelId="{142FB2AE-7DE8-1D47-863B-40CAEC91759E}" type="presParOf" srcId="{A342D7F8-3554-D44A-BB47-34194F0BEB75}" destId="{60A98FB5-D1B5-E44D-8B73-9CD3E7761BE9}" srcOrd="1" destOrd="0" presId="urn:microsoft.com/office/officeart/2005/8/layout/hierarchy4"/>
    <dgm:cxn modelId="{5C6592C7-8123-6E4C-9373-40B9DFB2FDD0}" type="presParOf" srcId="{68F9AA04-7C55-1C44-99B1-65A4A201788D}" destId="{E80C555E-3DED-CA4E-A9F7-78A47D72E823}" srcOrd="1" destOrd="0" presId="urn:microsoft.com/office/officeart/2005/8/layout/hierarchy4"/>
    <dgm:cxn modelId="{57217DA2-CF61-AE41-8002-041BFC7C4262}" type="presParOf" srcId="{68F9AA04-7C55-1C44-99B1-65A4A201788D}" destId="{B028A32E-60D5-FB48-9A35-1AAFF44731BD}" srcOrd="2" destOrd="0" presId="urn:microsoft.com/office/officeart/2005/8/layout/hierarchy4"/>
    <dgm:cxn modelId="{5680CBBB-45C7-3542-8A5C-2A11E03F9136}" type="presParOf" srcId="{B028A32E-60D5-FB48-9A35-1AAFF44731BD}" destId="{46CC5CA8-E13D-304F-A409-FE17F88FC1EB}" srcOrd="0" destOrd="0" presId="urn:microsoft.com/office/officeart/2005/8/layout/hierarchy4"/>
    <dgm:cxn modelId="{51744144-96D9-F843-AE4B-A36386AFA328}" type="presParOf" srcId="{B028A32E-60D5-FB48-9A35-1AAFF44731BD}" destId="{7DFC0502-7512-4448-928F-D721B8581614}" srcOrd="1" destOrd="0" presId="urn:microsoft.com/office/officeart/2005/8/layout/hierarchy4"/>
    <dgm:cxn modelId="{7412EE50-A33C-214B-920C-18746280800B}" type="presParOf" srcId="{B028A32E-60D5-FB48-9A35-1AAFF44731BD}" destId="{A77ECB08-A6A4-1A48-AD28-7C5925E3192F}" srcOrd="2" destOrd="0" presId="urn:microsoft.com/office/officeart/2005/8/layout/hierarchy4"/>
    <dgm:cxn modelId="{F5A4C9BB-0375-3A42-9BCA-9A0A644B68D8}" type="presParOf" srcId="{A77ECB08-A6A4-1A48-AD28-7C5925E3192F}" destId="{9BEB7618-ADA0-324D-8DB4-F92288346D0B}" srcOrd="0" destOrd="0" presId="urn:microsoft.com/office/officeart/2005/8/layout/hierarchy4"/>
    <dgm:cxn modelId="{8DF23AD8-F0F6-D045-A68F-936DBD07BB87}" type="presParOf" srcId="{9BEB7618-ADA0-324D-8DB4-F92288346D0B}" destId="{02016A52-08A7-E444-9AAE-205F94BB5A3C}" srcOrd="0" destOrd="0" presId="urn:microsoft.com/office/officeart/2005/8/layout/hierarchy4"/>
    <dgm:cxn modelId="{87BE5B18-04CC-0B4B-A874-18A6C661C01C}" type="presParOf" srcId="{9BEB7618-ADA0-324D-8DB4-F92288346D0B}" destId="{CB0F489A-8455-6B47-82C1-8FAB4AF98E07}" srcOrd="1" destOrd="0" presId="urn:microsoft.com/office/officeart/2005/8/layout/hierarchy4"/>
    <dgm:cxn modelId="{E77F5936-8ADD-7142-8A4F-654BF96EBEA2}" type="presParOf" srcId="{A77ECB08-A6A4-1A48-AD28-7C5925E3192F}" destId="{820EBA15-998C-2C46-A4AD-0E3E959B17DE}" srcOrd="1" destOrd="0" presId="urn:microsoft.com/office/officeart/2005/8/layout/hierarchy4"/>
    <dgm:cxn modelId="{636C991D-5F17-F147-9CE9-99FDC5CDCC11}" type="presParOf" srcId="{A77ECB08-A6A4-1A48-AD28-7C5925E3192F}" destId="{95273DB2-55E7-0340-BBB4-A8FA3252FFA8}" srcOrd="2" destOrd="0" presId="urn:microsoft.com/office/officeart/2005/8/layout/hierarchy4"/>
    <dgm:cxn modelId="{B1D176D0-0590-0549-90C1-E111C803E0CF}" type="presParOf" srcId="{95273DB2-55E7-0340-BBB4-A8FA3252FFA8}" destId="{71939790-45E8-6C48-8F0E-43E20DA786A6}" srcOrd="0" destOrd="0" presId="urn:microsoft.com/office/officeart/2005/8/layout/hierarchy4"/>
    <dgm:cxn modelId="{7A2C1A23-13B1-644C-B291-C345A26E17F7}" type="presParOf" srcId="{95273DB2-55E7-0340-BBB4-A8FA3252FFA8}" destId="{6B8B9E8E-B7DC-2248-9A44-8BB613F560C3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D38DA8-D817-8E4F-BB25-721F0B99821E}">
      <dsp:nvSpPr>
        <dsp:cNvPr id="0" name=""/>
        <dsp:cNvSpPr/>
      </dsp:nvSpPr>
      <dsp:spPr>
        <a:xfrm>
          <a:off x="2999" y="2323"/>
          <a:ext cx="8119883" cy="15257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Laws, regulations, alliances, conferences, advocacy groups, experts, experiment</a:t>
          </a:r>
        </a:p>
      </dsp:txBody>
      <dsp:txXfrm>
        <a:off x="47687" y="47011"/>
        <a:ext cx="8030507" cy="1436381"/>
      </dsp:txXfrm>
    </dsp:sp>
    <dsp:sp modelId="{8A98D19D-2868-0D4C-BD37-D40D82FDB87F}">
      <dsp:nvSpPr>
        <dsp:cNvPr id="0" name=""/>
        <dsp:cNvSpPr/>
      </dsp:nvSpPr>
      <dsp:spPr>
        <a:xfrm>
          <a:off x="2999" y="1670727"/>
          <a:ext cx="3978119" cy="15257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Intelligent</a:t>
          </a:r>
        </a:p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interaction</a:t>
          </a:r>
        </a:p>
      </dsp:txBody>
      <dsp:txXfrm>
        <a:off x="47687" y="1715415"/>
        <a:ext cx="3888743" cy="1436381"/>
      </dsp:txXfrm>
    </dsp:sp>
    <dsp:sp modelId="{F6BD2D11-4373-924E-805B-6FD22AFC7207}">
      <dsp:nvSpPr>
        <dsp:cNvPr id="0" name=""/>
        <dsp:cNvSpPr/>
      </dsp:nvSpPr>
      <dsp:spPr>
        <a:xfrm>
          <a:off x="2999" y="3339132"/>
          <a:ext cx="1948148" cy="15257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user</a:t>
          </a:r>
        </a:p>
      </dsp:txBody>
      <dsp:txXfrm>
        <a:off x="47687" y="3383820"/>
        <a:ext cx="1858772" cy="1436381"/>
      </dsp:txXfrm>
    </dsp:sp>
    <dsp:sp modelId="{4DC7DF62-0A30-BD45-A359-52FFFA3D305F}">
      <dsp:nvSpPr>
        <dsp:cNvPr id="0" name=""/>
        <dsp:cNvSpPr/>
      </dsp:nvSpPr>
      <dsp:spPr>
        <a:xfrm>
          <a:off x="2032970" y="3339132"/>
          <a:ext cx="1948148" cy="15257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device</a:t>
          </a:r>
        </a:p>
      </dsp:txBody>
      <dsp:txXfrm>
        <a:off x="2077658" y="3383820"/>
        <a:ext cx="1858772" cy="1436381"/>
      </dsp:txXfrm>
    </dsp:sp>
    <dsp:sp modelId="{46CC5CA8-E13D-304F-A409-FE17F88FC1EB}">
      <dsp:nvSpPr>
        <dsp:cNvPr id="0" name=""/>
        <dsp:cNvSpPr/>
      </dsp:nvSpPr>
      <dsp:spPr>
        <a:xfrm>
          <a:off x="4144763" y="1670727"/>
          <a:ext cx="3978119" cy="15257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Intelligent</a:t>
          </a:r>
        </a:p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interaction</a:t>
          </a:r>
        </a:p>
      </dsp:txBody>
      <dsp:txXfrm>
        <a:off x="4189451" y="1715415"/>
        <a:ext cx="3888743" cy="1436381"/>
      </dsp:txXfrm>
    </dsp:sp>
    <dsp:sp modelId="{02016A52-08A7-E444-9AAE-205F94BB5A3C}">
      <dsp:nvSpPr>
        <dsp:cNvPr id="0" name=""/>
        <dsp:cNvSpPr/>
      </dsp:nvSpPr>
      <dsp:spPr>
        <a:xfrm>
          <a:off x="4144763" y="3339132"/>
          <a:ext cx="1948148" cy="15257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connectivity</a:t>
          </a:r>
        </a:p>
      </dsp:txBody>
      <dsp:txXfrm>
        <a:off x="4189451" y="3383820"/>
        <a:ext cx="1858772" cy="1436381"/>
      </dsp:txXfrm>
    </dsp:sp>
    <dsp:sp modelId="{71939790-45E8-6C48-8F0E-43E20DA786A6}">
      <dsp:nvSpPr>
        <dsp:cNvPr id="0" name=""/>
        <dsp:cNvSpPr/>
      </dsp:nvSpPr>
      <dsp:spPr>
        <a:xfrm>
          <a:off x="6174734" y="3339132"/>
          <a:ext cx="1948148" cy="152575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content</a:t>
          </a:r>
        </a:p>
      </dsp:txBody>
      <dsp:txXfrm>
        <a:off x="6219422" y="3383820"/>
        <a:ext cx="1858772" cy="14363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microsoft.com/office/2007/relationships/hdphoto" Target="../media/hdphoto4.wdp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-animated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 rot="10800000" flipH="1">
            <a:off x="3807683" y="831272"/>
            <a:ext cx="874857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8" name="Rounded Rectangle 27"/>
          <p:cNvSpPr/>
          <p:nvPr userDrawn="1"/>
        </p:nvSpPr>
        <p:spPr>
          <a:xfrm rot="10800000" flipH="1">
            <a:off x="1095669" y="4716780"/>
            <a:ext cx="874857" cy="150749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9" name="Rounded Rectangle 28"/>
          <p:cNvSpPr/>
          <p:nvPr userDrawn="1"/>
        </p:nvSpPr>
        <p:spPr>
          <a:xfrm rot="10800000" flipH="1">
            <a:off x="1776212" y="1981200"/>
            <a:ext cx="874857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6" name="Rounded Rectangle 35"/>
          <p:cNvSpPr/>
          <p:nvPr/>
        </p:nvSpPr>
        <p:spPr>
          <a:xfrm rot="10800000" flipH="1">
            <a:off x="6559404" y="1025236"/>
            <a:ext cx="874857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7" name="Rounded Rectangle 36"/>
          <p:cNvSpPr/>
          <p:nvPr/>
        </p:nvSpPr>
        <p:spPr>
          <a:xfrm rot="10800000" flipH="1">
            <a:off x="7187313" y="1731818"/>
            <a:ext cx="874857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1" name="Rounded Rectangle 40"/>
          <p:cNvSpPr/>
          <p:nvPr/>
        </p:nvSpPr>
        <p:spPr>
          <a:xfrm rot="10800000" flipH="1">
            <a:off x="10880165" y="1731818"/>
            <a:ext cx="874857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2" name="Rounded Rectangle 41"/>
          <p:cNvSpPr/>
          <p:nvPr/>
        </p:nvSpPr>
        <p:spPr>
          <a:xfrm rot="10800000" flipH="1">
            <a:off x="5026566" y="1981200"/>
            <a:ext cx="874857" cy="424307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85" name="Rectangle 84"/>
          <p:cNvSpPr/>
          <p:nvPr userDrawn="1"/>
        </p:nvSpPr>
        <p:spPr>
          <a:xfrm>
            <a:off x="1" y="56585"/>
            <a:ext cx="12168841" cy="6202831"/>
          </a:xfrm>
          <a:prstGeom prst="rect">
            <a:avLst/>
          </a:prstGeom>
          <a:solidFill>
            <a:srgbClr val="08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j-lt"/>
            </a:endParaRPr>
          </a:p>
        </p:txBody>
      </p:sp>
      <p:sp>
        <p:nvSpPr>
          <p:cNvPr id="44" name="Rectangle 43"/>
          <p:cNvSpPr/>
          <p:nvPr userDrawn="1"/>
        </p:nvSpPr>
        <p:spPr>
          <a:xfrm>
            <a:off x="1" y="6545264"/>
            <a:ext cx="12168841" cy="312735"/>
          </a:xfrm>
          <a:prstGeom prst="rect">
            <a:avLst/>
          </a:prstGeom>
          <a:solidFill>
            <a:srgbClr val="08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95" y="4464067"/>
            <a:ext cx="10813351" cy="384175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lang="en-US" sz="2000" b="0" kern="1200" dirty="0">
                <a:solidFill>
                  <a:srgbClr val="FFFF00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/>
              <a:t>Presenter Name</a:t>
            </a:r>
          </a:p>
        </p:txBody>
      </p:sp>
      <p:sp>
        <p:nvSpPr>
          <p:cNvPr id="50" name="Title 1"/>
          <p:cNvSpPr>
            <a:spLocks noGrp="1"/>
          </p:cNvSpPr>
          <p:nvPr>
            <p:ph type="ctrTitle" hasCustomPrompt="1"/>
          </p:nvPr>
        </p:nvSpPr>
        <p:spPr>
          <a:xfrm>
            <a:off x="295114" y="1248229"/>
            <a:ext cx="10813350" cy="2907239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0" kern="1200" spc="0" baseline="0" dirty="0">
                <a:gradFill>
                  <a:gsLst>
                    <a:gs pos="0">
                      <a:srgbClr val="FFC000"/>
                    </a:gs>
                    <a:gs pos="44000">
                      <a:srgbClr val="FFFF00"/>
                    </a:gs>
                    <a:gs pos="100000">
                      <a:srgbClr val="00B050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Presentation Title Goes Here</a:t>
            </a:r>
          </a:p>
        </p:txBody>
      </p:sp>
      <p:sp>
        <p:nvSpPr>
          <p:cNvPr id="56" name="Rectangle 4"/>
          <p:cNvSpPr>
            <a:spLocks noChangeArrowheads="1"/>
          </p:cNvSpPr>
          <p:nvPr userDrawn="1"/>
        </p:nvSpPr>
        <p:spPr bwMode="ltGray">
          <a:xfrm>
            <a:off x="354129" y="6586247"/>
            <a:ext cx="4559499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© 2019 WebSprix. All rights reserved.</a:t>
            </a:r>
          </a:p>
        </p:txBody>
      </p:sp>
      <p:sp>
        <p:nvSpPr>
          <p:cNvPr id="57" name="Rectangle 5"/>
          <p:cNvSpPr>
            <a:spLocks noChangeArrowheads="1"/>
          </p:cNvSpPr>
          <p:nvPr userDrawn="1"/>
        </p:nvSpPr>
        <p:spPr bwMode="ltGray">
          <a:xfrm>
            <a:off x="10499135" y="6584513"/>
            <a:ext cx="932088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WebSprix Confidential</a:t>
            </a:r>
          </a:p>
        </p:txBody>
      </p:sp>
      <p:sp>
        <p:nvSpPr>
          <p:cNvPr id="58" name="Rectangle 7"/>
          <p:cNvSpPr>
            <a:spLocks noChangeArrowheads="1"/>
          </p:cNvSpPr>
          <p:nvPr userDrawn="1"/>
        </p:nvSpPr>
        <p:spPr bwMode="ltGray">
          <a:xfrm>
            <a:off x="11578312" y="6580409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51" name="Text Placeholder 50"/>
          <p:cNvSpPr>
            <a:spLocks noGrp="1"/>
          </p:cNvSpPr>
          <p:nvPr>
            <p:ph type="body" sz="quarter" idx="10" hasCustomPrompt="1"/>
          </p:nvPr>
        </p:nvSpPr>
        <p:spPr>
          <a:xfrm>
            <a:off x="314325" y="4785927"/>
            <a:ext cx="10810875" cy="395288"/>
          </a:xfrm>
        </p:spPr>
        <p:txBody>
          <a:bodyPr/>
          <a:lstStyle>
            <a:lvl1pPr marL="0" indent="0">
              <a:buFontTx/>
              <a:buNone/>
              <a:defRPr lang="en-US" sz="18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Presenter Title</a:t>
            </a:r>
          </a:p>
        </p:txBody>
      </p:sp>
      <p:sp>
        <p:nvSpPr>
          <p:cNvPr id="54" name="Text Placeholder 53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5" y="5273675"/>
            <a:ext cx="10829925" cy="400050"/>
          </a:xfrm>
        </p:spPr>
        <p:txBody>
          <a:bodyPr/>
          <a:lstStyle>
            <a:lvl1pPr marL="0" indent="0">
              <a:buFontTx/>
              <a:buNone/>
              <a:defRPr lang="en-US" sz="14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63ABFE0A-6CDD-8746-8666-A6CD76B764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66" b="90234" l="7407" r="92063">
                        <a14:foregroundMark x1="8995" y1="82422" x2="41534" y2="84766"/>
                        <a14:foregroundMark x1="41534" y1="84766" x2="73545" y2="83203"/>
                        <a14:foregroundMark x1="73545" y1="83203" x2="88624" y2="84375"/>
                        <a14:foregroundMark x1="92328" y1="73438" x2="91270" y2="88672"/>
                        <a14:foregroundMark x1="79894" y1="91016" x2="19048" y2="90234"/>
                        <a14:foregroundMark x1="19048" y1="90234" x2="7407" y2="82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114" y="178738"/>
            <a:ext cx="1569725" cy="1064079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4.44444E-6 4.81481E-6 L -4.44444E-6 0.65879 " pathEditMode="relative" rAng="0" ptsTypes="AA">
                                      <p:cBhvr>
                                        <p:cTn id="6" dur="8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2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8" dur="106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44444E-6 L -3.88889E-6 1.14467 " pathEditMode="relative" rAng="0" ptsTypes="AA">
                                      <p:cBhvr>
                                        <p:cTn id="10" dur="104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7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12" dur="19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fill="hold" grpId="0" nodeType="withEffect">
                                  <p:stCondLst>
                                    <p:cond delay="63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14" dur="82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repeatCount="indefinite" accel="50000" decel="50000" fill="hold" grpId="0" nodeType="withEffect">
                                  <p:stCondLst>
                                    <p:cond delay="53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16" dur="151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77778E-6 1.85185E-6 L 2.77778E-6 0.99305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4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8" grpId="0" animBg="1"/>
      <p:bldP spid="29" grpId="0" animBg="1"/>
      <p:bldP spid="36" grpId="0" animBg="1"/>
      <p:bldP spid="37" grpId="0" animBg="1"/>
      <p:bldP spid="41" grpId="0" animBg="1"/>
      <p:bldP spid="42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06190" y="1339745"/>
            <a:ext cx="5360092" cy="4965700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18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400">
                <a:solidFill>
                  <a:schemeClr val="bg1"/>
                </a:solidFill>
                <a:latin typeface="+mj-lt"/>
              </a:defRPr>
            </a:lvl2pPr>
            <a:lvl3pPr>
              <a:defRPr sz="1200">
                <a:solidFill>
                  <a:schemeClr val="bg1"/>
                </a:solidFill>
                <a:latin typeface="+mj-lt"/>
              </a:defRPr>
            </a:lvl3pPr>
            <a:lvl4pPr>
              <a:defRPr sz="1100">
                <a:solidFill>
                  <a:schemeClr val="bg1"/>
                </a:solidFill>
                <a:latin typeface="+mj-lt"/>
              </a:defRPr>
            </a:lvl4pPr>
            <a:lvl5pPr>
              <a:defRPr sz="11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115987" y="1339745"/>
            <a:ext cx="5628454" cy="4965700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18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 sz="1400">
                <a:solidFill>
                  <a:schemeClr val="bg1"/>
                </a:solidFill>
                <a:latin typeface="+mj-lt"/>
              </a:defRPr>
            </a:lvl2pPr>
            <a:lvl3pPr>
              <a:defRPr sz="1200">
                <a:solidFill>
                  <a:schemeClr val="bg1"/>
                </a:solidFill>
                <a:latin typeface="+mj-lt"/>
              </a:defRPr>
            </a:lvl3pPr>
            <a:lvl4pPr>
              <a:defRPr sz="1100">
                <a:solidFill>
                  <a:schemeClr val="bg1"/>
                </a:solidFill>
                <a:latin typeface="+mj-lt"/>
              </a:defRPr>
            </a:lvl4pPr>
            <a:lvl5pPr>
              <a:defRPr sz="11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06189" y="432215"/>
            <a:ext cx="11438251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FFC000"/>
                    </a:gs>
                    <a:gs pos="44000">
                      <a:srgbClr val="FFFF00"/>
                    </a:gs>
                    <a:gs pos="100000">
                      <a:srgbClr val="00B050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with 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188" y="432215"/>
            <a:ext cx="11438251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FFC000"/>
                    </a:gs>
                    <a:gs pos="49000">
                      <a:srgbClr val="FFFF00"/>
                    </a:gs>
                    <a:gs pos="100000">
                      <a:srgbClr val="00B050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19534" y="1339745"/>
            <a:ext cx="5346747" cy="4965700"/>
          </a:xfrm>
        </p:spPr>
        <p:txBody>
          <a:bodyPr/>
          <a:lstStyle>
            <a:lvl1pPr>
              <a:lnSpc>
                <a:spcPct val="95000"/>
              </a:lnSpc>
              <a:spcBef>
                <a:spcPts val="1480"/>
              </a:spcBef>
              <a:buClr>
                <a:srgbClr val="FFFF00"/>
              </a:buClr>
              <a:defRPr sz="22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chemeClr val="bg1"/>
                </a:solidFill>
                <a:latin typeface="+mj-lt"/>
              </a:defRPr>
            </a:lvl2pPr>
            <a:lvl3pPr>
              <a:defRPr>
                <a:solidFill>
                  <a:schemeClr val="bg1"/>
                </a:solidFill>
                <a:latin typeface="+mj-lt"/>
              </a:defRPr>
            </a:lvl3pPr>
            <a:lvl4pPr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6959819" y="1747684"/>
            <a:ext cx="4314844" cy="646331"/>
          </a:xfrm>
        </p:spPr>
        <p:txBody>
          <a:bodyPr>
            <a:noAutofit/>
          </a:bodyPr>
          <a:lstStyle>
            <a:lvl1pPr marL="114300" indent="-114300"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2000" b="0" kern="1200" spc="0" baseline="0" dirty="0" smtClean="0">
                <a:gradFill>
                  <a:gsLst>
                    <a:gs pos="0">
                      <a:srgbClr val="FFC000"/>
                    </a:gs>
                    <a:gs pos="51000">
                      <a:srgbClr val="FFFF00"/>
                    </a:gs>
                    <a:gs pos="100000">
                      <a:srgbClr val="00B050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  <a:lvl2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2pPr>
            <a:lvl3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3pPr>
            <a:lvl4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4pPr>
            <a:lvl5pPr marL="114300" indent="-114300" algn="l" defTabSz="914400" rtl="0" eaLnBrk="1" latinLnBrk="0" hangingPunct="1">
              <a:defRPr lang="en-US" sz="2000" kern="1200" dirty="0" smtClean="0">
                <a:solidFill>
                  <a:schemeClr val="accent2"/>
                </a:solidFill>
                <a:latin typeface="Ciscolight" pitchFamily="2" charset="0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“This is the sample </a:t>
            </a:r>
            <a:br>
              <a:rPr lang="en-US" dirty="0"/>
            </a:br>
            <a:r>
              <a:rPr lang="en-US" dirty="0"/>
              <a:t>pull quote.”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7077456" y="4736592"/>
            <a:ext cx="4315968" cy="338328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>
                <a:solidFill>
                  <a:schemeClr val="bg2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Source Name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190" y="432215"/>
            <a:ext cx="11448832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FFC000"/>
                    </a:gs>
                    <a:gs pos="51000">
                      <a:srgbClr val="FFFF00"/>
                    </a:gs>
                    <a:gs pos="100000">
                      <a:srgbClr val="00B050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2-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6190" y="301752"/>
            <a:ext cx="5497160" cy="838200"/>
          </a:xfrm>
          <a:ln>
            <a:solidFill>
              <a:schemeClr val="bg1">
                <a:lumMod val="50000"/>
              </a:schemeClr>
            </a:solidFill>
          </a:ln>
        </p:spPr>
        <p:txBody>
          <a:bodyPr vert="horz" lIns="82296" tIns="45720" rIns="82296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FFC000"/>
                    </a:gs>
                    <a:gs pos="49000">
                      <a:srgbClr val="FFFF00"/>
                    </a:gs>
                    <a:gs pos="100000">
                      <a:srgbClr val="00B050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Two Column</a:t>
            </a:r>
            <a:br>
              <a:rPr lang="en-US" dirty="0"/>
            </a:br>
            <a:r>
              <a:rPr lang="en-US" dirty="0"/>
              <a:t>Title Left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292530" y="1600200"/>
            <a:ext cx="5521538" cy="4526280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635000" indent="-228600">
              <a:buClr>
                <a:srgbClr val="FFFF00"/>
              </a:buClr>
              <a:buFont typeface="Arial" pitchFamily="34" charset="0"/>
              <a:buChar char="•"/>
              <a:tabLst/>
              <a:defRPr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en-US" dirty="0"/>
              <a:t>Body copy uses sentence capital letters only, size 20, left aligned</a:t>
            </a:r>
          </a:p>
          <a:p>
            <a:pPr lvl="1"/>
            <a:r>
              <a:rPr lang="en-US" dirty="0"/>
              <a:t>Sub-bullets are size 18 </a:t>
            </a:r>
            <a:br>
              <a:rPr lang="en-US" dirty="0"/>
            </a:br>
            <a:r>
              <a:rPr lang="en-US" dirty="0"/>
              <a:t>and indented</a:t>
            </a:r>
          </a:p>
          <a:p>
            <a:pPr lvl="1"/>
            <a:r>
              <a:rPr lang="en-US" dirty="0"/>
              <a:t>Hyperlink: www.cisco.com </a:t>
            </a:r>
          </a:p>
          <a:p>
            <a:pPr lvl="0"/>
            <a:r>
              <a:rPr lang="en-US" dirty="0"/>
              <a:t>Use Cisco highlight color, bold, or both when emphasizing words, </a:t>
            </a:r>
            <a:br>
              <a:rPr lang="en-US" dirty="0"/>
            </a:br>
            <a:r>
              <a:rPr lang="en-US" dirty="0"/>
              <a:t>do not italicize; use yellow on the </a:t>
            </a:r>
            <a:br>
              <a:rPr lang="en-US" dirty="0"/>
            </a:br>
            <a:r>
              <a:rPr lang="en-US" dirty="0"/>
              <a:t>black template and red for the white template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2" hasCustomPrompt="1"/>
          </p:nvPr>
        </p:nvSpPr>
        <p:spPr>
          <a:xfrm>
            <a:off x="6423511" y="1600200"/>
            <a:ext cx="5338705" cy="452628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  <a:lvl2pPr marL="635000" indent="-228600">
              <a:buClr>
                <a:srgbClr val="FFFF00"/>
              </a:buClr>
              <a:buFont typeface="Arial" pitchFamily="34" charset="0"/>
              <a:buChar char="•"/>
              <a:defRPr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en-US" dirty="0"/>
              <a:t>Body copy uses sentence capital letters only, size 20, left aligned</a:t>
            </a:r>
          </a:p>
          <a:p>
            <a:pPr lvl="1"/>
            <a:r>
              <a:rPr lang="en-US" dirty="0"/>
              <a:t>Sub-bullets are size 18 </a:t>
            </a:r>
            <a:br>
              <a:rPr lang="en-US" dirty="0"/>
            </a:br>
            <a:r>
              <a:rPr lang="en-US" dirty="0"/>
              <a:t>and indented</a:t>
            </a:r>
          </a:p>
          <a:p>
            <a:pPr lvl="1"/>
            <a:r>
              <a:rPr lang="en-US" dirty="0"/>
              <a:t>Hyperlink: www.cisco.com </a:t>
            </a:r>
          </a:p>
          <a:p>
            <a:pPr lvl="0"/>
            <a:r>
              <a:rPr lang="en-US" dirty="0"/>
              <a:t>Use Cisco highlight color, bold, or both when emphasizing words, do not italicize; use yellow on the black template and red for the white template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6428232" y="310896"/>
            <a:ext cx="5193792" cy="841248"/>
          </a:xfrm>
          <a:ln>
            <a:solidFill>
              <a:schemeClr val="bg1">
                <a:lumMod val="50000"/>
              </a:schemeClr>
            </a:solidFill>
          </a:ln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600" b="0" kern="1200" spc="0" baseline="0" dirty="0">
                <a:gradFill>
                  <a:gsLst>
                    <a:gs pos="0">
                      <a:srgbClr val="FFC000"/>
                    </a:gs>
                    <a:gs pos="49000">
                      <a:srgbClr val="FFFF00"/>
                    </a:gs>
                    <a:gs pos="100000">
                      <a:srgbClr val="00B050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Two Column</a:t>
            </a:r>
            <a:br>
              <a:rPr lang="en-US" dirty="0"/>
            </a:br>
            <a:r>
              <a:rPr lang="en-US" dirty="0"/>
              <a:t>Title Right</a:t>
            </a:r>
          </a:p>
        </p:txBody>
      </p:sp>
    </p:spTree>
  </p:cSld>
  <p:clrMapOvr>
    <a:masterClrMapping/>
  </p:clrMapOvr>
  <p:transition>
    <p:wipe dir="r"/>
  </p:transition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_3-Column Layout No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325882" y="1600201"/>
            <a:ext cx="3495823" cy="4391025"/>
          </a:xfrm>
        </p:spPr>
        <p:txBody>
          <a:bodyPr/>
          <a:lstStyle>
            <a:lvl1pPr>
              <a:buClr>
                <a:srgbClr val="FFFF00"/>
              </a:buCl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4388823" y="1600200"/>
            <a:ext cx="3457733" cy="4362450"/>
          </a:xfrm>
        </p:spPr>
        <p:txBody>
          <a:bodyPr/>
          <a:lstStyle>
            <a:lvl1pPr>
              <a:buClr>
                <a:srgbClr val="FFFF00"/>
              </a:buCl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398863" y="1600201"/>
            <a:ext cx="3510635" cy="4333875"/>
          </a:xfrm>
        </p:spPr>
        <p:txBody>
          <a:bodyPr/>
          <a:lstStyle>
            <a:lvl1pPr>
              <a:buClr>
                <a:srgbClr val="FFFF00"/>
              </a:buCl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+mj-lt"/>
                <a:cs typeface="Arial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7"/>
          </p:nvPr>
        </p:nvSpPr>
        <p:spPr>
          <a:xfrm>
            <a:off x="292608" y="100584"/>
            <a:ext cx="3557016" cy="1152144"/>
          </a:xfrm>
          <a:ln>
            <a:solidFill>
              <a:schemeClr val="bg1">
                <a:lumMod val="50000"/>
              </a:schemeClr>
            </a:solidFill>
          </a:ln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000" b="0" kern="1200" spc="0" baseline="0" dirty="0" smtClean="0">
                <a:gradFill>
                  <a:gsLst>
                    <a:gs pos="0">
                      <a:srgbClr val="FFC000"/>
                    </a:gs>
                    <a:gs pos="51000">
                      <a:srgbClr val="FFFF00"/>
                    </a:gs>
                    <a:gs pos="100000">
                      <a:srgbClr val="00B050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4343400" y="100584"/>
            <a:ext cx="3465576" cy="1152144"/>
          </a:xfrm>
          <a:ln>
            <a:solidFill>
              <a:schemeClr val="bg1">
                <a:lumMod val="50000"/>
              </a:schemeClr>
            </a:solidFill>
          </a:ln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000" b="0" kern="1200" spc="0" baseline="0" smtClean="0">
                <a:gradFill>
                  <a:gsLst>
                    <a:gs pos="0">
                      <a:srgbClr val="FFC000"/>
                    </a:gs>
                    <a:gs pos="53000">
                      <a:srgbClr val="FFFF00"/>
                    </a:gs>
                    <a:gs pos="100000">
                      <a:srgbClr val="00B050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Edit Master text styles</a:t>
            </a:r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20"/>
          </p:nvPr>
        </p:nvSpPr>
        <p:spPr>
          <a:xfrm>
            <a:off x="8360758" y="100584"/>
            <a:ext cx="3511296" cy="1152144"/>
          </a:xfrm>
          <a:ln>
            <a:solidFill>
              <a:schemeClr val="bg1">
                <a:lumMod val="50000"/>
              </a:schemeClr>
            </a:solidFill>
          </a:ln>
        </p:spPr>
        <p:txBody>
          <a:bodyPr anchor="b" anchorCtr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000" b="0" kern="1200" spc="0" baseline="0" smtClean="0">
                <a:gradFill>
                  <a:gsLst>
                    <a:gs pos="0">
                      <a:srgbClr val="FFC000"/>
                    </a:gs>
                    <a:gs pos="49000">
                      <a:srgbClr val="FFFF00"/>
                    </a:gs>
                    <a:gs pos="100000">
                      <a:srgbClr val="00B050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Edit Master text styles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329210" y="439710"/>
            <a:ext cx="11420017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FFC000"/>
                    </a:gs>
                    <a:gs pos="49000">
                      <a:srgbClr val="FFFF00"/>
                    </a:gs>
                    <a:gs pos="100000">
                      <a:srgbClr val="00B050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Slide Title Goes Here</a:t>
            </a:r>
          </a:p>
        </p:txBody>
      </p:sp>
      <p:sp>
        <p:nvSpPr>
          <p:cNvPr id="36" name="Chart Placeholder 35"/>
          <p:cNvSpPr>
            <a:spLocks noGrp="1"/>
          </p:cNvSpPr>
          <p:nvPr>
            <p:ph type="chart" sz="quarter" idx="10"/>
          </p:nvPr>
        </p:nvSpPr>
        <p:spPr>
          <a:xfrm>
            <a:off x="479561" y="1476375"/>
            <a:ext cx="11249684" cy="4305300"/>
          </a:xfrm>
        </p:spPr>
        <p:txBody>
          <a:bodyPr anchor="ctr" anchorCtr="1"/>
          <a:lstStyle>
            <a:lvl1pPr>
              <a:buNone/>
              <a:defRPr>
                <a:latin typeface="+mj-lt"/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32535" y="6062115"/>
            <a:ext cx="9945743" cy="276999"/>
          </a:xfrm>
        </p:spPr>
        <p:txBody>
          <a:bodyPr wrap="square" anchor="b" anchorCtr="0">
            <a:noAutofit/>
          </a:bodyPr>
          <a:lstStyle>
            <a:lvl1pPr algn="l" defTabSz="804863">
              <a:lnSpc>
                <a:spcPct val="100000"/>
              </a:lnSpc>
              <a:spcBef>
                <a:spcPct val="50000"/>
              </a:spcBef>
              <a:buNone/>
              <a:defRPr sz="1200">
                <a:solidFill>
                  <a:schemeClr val="bg2">
                    <a:lumMod val="85000"/>
                  </a:schemeClr>
                </a:solidFill>
                <a:latin typeface="+mj-lt"/>
              </a:defRPr>
            </a:lvl1pPr>
            <a:lvl2pPr>
              <a:buFont typeface="Arial" pitchFamily="34" charset="0"/>
              <a:buNone/>
              <a:defRPr sz="1400"/>
            </a:lvl2pPr>
            <a:lvl3pPr>
              <a:buFont typeface="Arial" pitchFamily="34" charset="0"/>
              <a:buNone/>
              <a:defRPr sz="1400"/>
            </a:lvl3pPr>
            <a:lvl4pPr>
              <a:buFont typeface="Arial" pitchFamily="34" charset="0"/>
              <a:buNone/>
              <a:defRPr sz="1400"/>
            </a:lvl4pPr>
            <a:lvl5pPr>
              <a:buFont typeface="Arial" pitchFamily="34" charset="0"/>
              <a:buNone/>
              <a:defRPr sz="1400"/>
            </a:lvl5pPr>
          </a:lstStyle>
          <a:p>
            <a:pPr lvl="0"/>
            <a:r>
              <a:rPr lang="en-US" dirty="0"/>
              <a:t>Source: Placeholder for Notes Is 12 Points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itle_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6189" y="5430244"/>
            <a:ext cx="11408626" cy="838200"/>
          </a:xfrm>
        </p:spPr>
        <p:txBody>
          <a:bodyPr vert="horz" lIns="82296" tIns="45720" rIns="82296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FFC000"/>
                    </a:gs>
                    <a:gs pos="52000">
                      <a:srgbClr val="FFFF00"/>
                    </a:gs>
                    <a:gs pos="100000">
                      <a:srgbClr val="00B050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Slide Title Goes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29098" y="1600200"/>
            <a:ext cx="5338705" cy="3749040"/>
          </a:xfrm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2400"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Simple text goes here and can wrap to accommodate more lines of information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6496644" y="1947672"/>
            <a:ext cx="4570809" cy="2990088"/>
          </a:xfrm>
        </p:spPr>
        <p:txBody>
          <a:bodyPr anchor="ctr" anchorCtr="1"/>
          <a:lstStyle>
            <a:lvl1pPr algn="ctr">
              <a:buFontTx/>
              <a:buNone/>
              <a:defRPr>
                <a:latin typeface="+mj-lt"/>
              </a:defRPr>
            </a:lvl1pPr>
          </a:lstStyle>
          <a:p>
            <a:r>
              <a:rPr lang="en-US" dirty="0"/>
              <a:t>Insert photo here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6189" y="5430244"/>
            <a:ext cx="11408626" cy="838200"/>
          </a:xfrm>
        </p:spPr>
        <p:txBody>
          <a:bodyPr vert="horz" lIns="82296" tIns="45720" rIns="82296" bIns="45720" rtlCol="0" anchor="b" anchorCtr="0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FFC000"/>
                    </a:gs>
                    <a:gs pos="50000">
                      <a:srgbClr val="FBE62F"/>
                    </a:gs>
                    <a:gs pos="100000">
                      <a:srgbClr val="00B050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Slide Title Goes Here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3422" y="5852161"/>
            <a:ext cx="10813351" cy="384175"/>
          </a:xfrm>
        </p:spPr>
        <p:txBody>
          <a:bodyPr anchor="b" anchorCtr="0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 and Title Go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2532" y="649224"/>
            <a:ext cx="10813350" cy="4480560"/>
          </a:xfrm>
        </p:spPr>
        <p:txBody>
          <a:bodyPr/>
          <a:lstStyle>
            <a:lvl1pPr marL="233363" indent="-233363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Arial" pitchFamily="34" charset="0"/>
              <a:buNone/>
              <a:defRPr lang="en-US" sz="5400" b="0" kern="1200" spc="0" baseline="0" dirty="0">
                <a:gradFill>
                  <a:gsLst>
                    <a:gs pos="0">
                      <a:srgbClr val="FFC000"/>
                    </a:gs>
                    <a:gs pos="52000">
                      <a:srgbClr val="FFFF00"/>
                    </a:gs>
                    <a:gs pos="100000">
                      <a:srgbClr val="00B050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Presentation Title Goes Here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3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4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306190" y="1918741"/>
            <a:ext cx="5488498" cy="3020518"/>
          </a:xfrm>
        </p:spPr>
        <p:txBody>
          <a:bodyPr vert="horz" lIns="82296" tIns="45720" rIns="82296" bIns="45720" rtlCol="0" anchor="ctr" anchorCtr="0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400" b="0" kern="1200" spc="0" baseline="0" dirty="0">
                <a:gradFill>
                  <a:gsLst>
                    <a:gs pos="0">
                      <a:srgbClr val="FFC000"/>
                    </a:gs>
                    <a:gs pos="50000">
                      <a:srgbClr val="FFFF00"/>
                    </a:gs>
                    <a:gs pos="100000">
                      <a:srgbClr val="00B050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Telling Shared Experiences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561650" y="310896"/>
            <a:ext cx="5192439" cy="6208776"/>
          </a:xfrm>
        </p:spPr>
        <p:txBody>
          <a:bodyPr anchor="ctr" anchorCtr="0">
            <a:noAutofit/>
          </a:bodyPr>
          <a:lstStyle>
            <a:lvl1pPr marL="0" indent="0">
              <a:buFontTx/>
              <a:buNone/>
              <a:defRPr sz="2000" baseline="0">
                <a:solidFill>
                  <a:schemeClr val="bg1"/>
                </a:solidFill>
                <a:latin typeface="+mj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Tell your story here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 userDrawn="1"/>
        </p:nvSpPr>
        <p:spPr>
          <a:xfrm>
            <a:off x="1" y="6545264"/>
            <a:ext cx="12168841" cy="312735"/>
          </a:xfrm>
          <a:prstGeom prst="rect">
            <a:avLst/>
          </a:prstGeom>
          <a:solidFill>
            <a:srgbClr val="08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95" y="4464067"/>
            <a:ext cx="10813351" cy="384175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lang="en-US" sz="2000" b="0" kern="1200" dirty="0">
                <a:solidFill>
                  <a:srgbClr val="FFFF00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/>
              <a:t>Presenter Name</a:t>
            </a:r>
          </a:p>
        </p:txBody>
      </p:sp>
      <p:sp>
        <p:nvSpPr>
          <p:cNvPr id="50" name="Title 1"/>
          <p:cNvSpPr>
            <a:spLocks noGrp="1"/>
          </p:cNvSpPr>
          <p:nvPr>
            <p:ph type="ctrTitle" hasCustomPrompt="1"/>
          </p:nvPr>
        </p:nvSpPr>
        <p:spPr>
          <a:xfrm>
            <a:off x="295114" y="1248229"/>
            <a:ext cx="10813350" cy="2907239"/>
          </a:xfr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0" kern="1200" spc="0" baseline="0" dirty="0">
                <a:gradFill>
                  <a:gsLst>
                    <a:gs pos="0">
                      <a:srgbClr val="FFC000"/>
                    </a:gs>
                    <a:gs pos="49000">
                      <a:srgbClr val="FFFF00"/>
                    </a:gs>
                    <a:gs pos="100000">
                      <a:srgbClr val="00B050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Presentation Title Goes Here</a:t>
            </a:r>
          </a:p>
        </p:txBody>
      </p:sp>
      <p:sp>
        <p:nvSpPr>
          <p:cNvPr id="56" name="Rectangle 4"/>
          <p:cNvSpPr>
            <a:spLocks noChangeArrowheads="1"/>
          </p:cNvSpPr>
          <p:nvPr userDrawn="1"/>
        </p:nvSpPr>
        <p:spPr bwMode="ltGray">
          <a:xfrm>
            <a:off x="354129" y="6586247"/>
            <a:ext cx="4559499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©  2019 WebSprix. All rights reserved.</a:t>
            </a:r>
          </a:p>
        </p:txBody>
      </p:sp>
      <p:sp>
        <p:nvSpPr>
          <p:cNvPr id="57" name="Rectangle 5"/>
          <p:cNvSpPr>
            <a:spLocks noChangeArrowheads="1"/>
          </p:cNvSpPr>
          <p:nvPr userDrawn="1"/>
        </p:nvSpPr>
        <p:spPr bwMode="ltGray">
          <a:xfrm>
            <a:off x="10499135" y="6584513"/>
            <a:ext cx="932088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WebSprix Confidential</a:t>
            </a:r>
          </a:p>
        </p:txBody>
      </p:sp>
      <p:sp>
        <p:nvSpPr>
          <p:cNvPr id="58" name="Rectangle 7"/>
          <p:cNvSpPr>
            <a:spLocks noChangeArrowheads="1"/>
          </p:cNvSpPr>
          <p:nvPr userDrawn="1"/>
        </p:nvSpPr>
        <p:spPr bwMode="ltGray">
          <a:xfrm>
            <a:off x="11578312" y="6580409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sp>
        <p:nvSpPr>
          <p:cNvPr id="51" name="Text Placeholder 50"/>
          <p:cNvSpPr>
            <a:spLocks noGrp="1"/>
          </p:cNvSpPr>
          <p:nvPr>
            <p:ph type="body" sz="quarter" idx="10" hasCustomPrompt="1"/>
          </p:nvPr>
        </p:nvSpPr>
        <p:spPr>
          <a:xfrm>
            <a:off x="314325" y="4785927"/>
            <a:ext cx="10810875" cy="395288"/>
          </a:xfrm>
        </p:spPr>
        <p:txBody>
          <a:bodyPr/>
          <a:lstStyle>
            <a:lvl1pPr marL="0" indent="0">
              <a:buFontTx/>
              <a:buNone/>
              <a:defRPr lang="en-US" sz="18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Presenter Title</a:t>
            </a:r>
          </a:p>
        </p:txBody>
      </p:sp>
      <p:sp>
        <p:nvSpPr>
          <p:cNvPr id="54" name="Text Placeholder 53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5" y="5273675"/>
            <a:ext cx="10829925" cy="400050"/>
          </a:xfrm>
        </p:spPr>
        <p:txBody>
          <a:bodyPr/>
          <a:lstStyle>
            <a:lvl1pPr marL="0" indent="0">
              <a:buFontTx/>
              <a:buNone/>
              <a:defRPr lang="en-US" sz="14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2pPr>
            <a:lvl3pPr marL="0" indent="0"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3pPr>
            <a:lvl4pPr marL="0" indent="0"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4pPr>
            <a:lvl5pPr marL="0" indent="0">
              <a:buFontTx/>
              <a:buNone/>
              <a:defRPr lang="en-US" sz="2000" kern="1200" dirty="0" smtClean="0">
                <a:solidFill>
                  <a:srgbClr val="6DB3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EF28AAE6-981D-0844-A957-43B3E022C3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114" y="178738"/>
            <a:ext cx="1569725" cy="1064079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96" y="4279393"/>
            <a:ext cx="6244863" cy="384175"/>
          </a:xfr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rgbClr val="FFFF00"/>
                </a:solidFill>
                <a:latin typeface="+mj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/>
              <a:t>Presenter Name and Title Go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78186" y="3282696"/>
            <a:ext cx="6281773" cy="1022350"/>
          </a:xfrm>
        </p:spPr>
        <p:txBody>
          <a:bodyPr vert="horz" lIns="82296" tIns="45720" rIns="82296" bIns="45720" rtlCol="0" anchor="b" anchorCtr="0">
            <a:no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5400" b="0" kern="1200" spc="0" baseline="0" dirty="0">
                <a:gradFill>
                  <a:gsLst>
                    <a:gs pos="0">
                      <a:srgbClr val="FFC000"/>
                    </a:gs>
                    <a:gs pos="52000">
                      <a:srgbClr val="FFFF00"/>
                    </a:gs>
                    <a:gs pos="100000">
                      <a:srgbClr val="00B050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0" hasCustomPrompt="1"/>
          </p:nvPr>
        </p:nvSpPr>
        <p:spPr>
          <a:xfrm>
            <a:off x="7385243" y="1917700"/>
            <a:ext cx="3567771" cy="2889250"/>
          </a:xfrm>
        </p:spPr>
        <p:txBody>
          <a:bodyPr anchor="ctr" anchorCtr="1"/>
          <a:lstStyle>
            <a:lvl1pPr algn="ctr">
              <a:defRPr>
                <a:latin typeface="+mj-lt"/>
              </a:defRPr>
            </a:lvl1pPr>
          </a:lstStyle>
          <a:p>
            <a:r>
              <a:rPr lang="en-US" dirty="0"/>
              <a:t>Insert photo here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30BE7A8-D214-6D43-863D-13EC13609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66" b="90234" l="7407" r="92063">
                        <a14:foregroundMark x1="8995" y1="82422" x2="41534" y2="84766"/>
                        <a14:foregroundMark x1="41534" y1="84766" x2="73545" y2="83203"/>
                        <a14:foregroundMark x1="73545" y1="83203" x2="88624" y2="84375"/>
                        <a14:foregroundMark x1="92328" y1="73438" x2="91270" y2="88672"/>
                        <a14:foregroundMark x1="79894" y1="91016" x2="19048" y2="90234"/>
                        <a14:foregroundMark x1="19048" y1="90234" x2="7407" y2="828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114" y="178738"/>
            <a:ext cx="1569725" cy="1064079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Documents and Settings\contractor\Desktop\Blue_Green_Gradient.png">
            <a:extLst>
              <a:ext uri="{FF2B5EF4-FFF2-40B4-BE49-F238E27FC236}">
                <a16:creationId xmlns:a16="http://schemas.microsoft.com/office/drawing/2014/main" id="{79A323E6-2156-1341-A839-4BA92C7A72D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alphaModFix amt="0"/>
          </a:blip>
          <a:srcRect/>
          <a:stretch>
            <a:fillRect/>
          </a:stretch>
        </p:blipFill>
        <p:spPr bwMode="auto">
          <a:xfrm>
            <a:off x="0" y="10160"/>
            <a:ext cx="12205754" cy="6858000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00B050"/>
              </a:gs>
              <a:gs pos="100000">
                <a:srgbClr val="FFFF00"/>
              </a:gs>
            </a:gsLst>
            <a:lin ang="48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6909" y="484633"/>
            <a:ext cx="11670464" cy="4372131"/>
          </a:xfrm>
        </p:spPr>
        <p:txBody>
          <a:bodyPr anchor="b" anchorCtr="0"/>
          <a:lstStyle>
            <a:lvl1pPr marL="228600" indent="-228600">
              <a:buFont typeface="Arial" pitchFamily="34" charset="0"/>
              <a:buChar char="“"/>
              <a:defRPr sz="60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style”</a:t>
            </a:r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ltGray">
          <a:xfrm>
            <a:off x="10347517" y="6584514"/>
            <a:ext cx="1083706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chemeClr val="bg1"/>
                </a:solidFill>
                <a:latin typeface="+mj-lt"/>
              </a:rPr>
              <a:t>Cisco Confidential</a:t>
            </a:r>
          </a:p>
        </p:txBody>
      </p:sp>
      <p:sp>
        <p:nvSpPr>
          <p:cNvPr id="19" name="Rectangle 5"/>
          <p:cNvSpPr>
            <a:spLocks noChangeArrowheads="1"/>
          </p:cNvSpPr>
          <p:nvPr userDrawn="1"/>
        </p:nvSpPr>
        <p:spPr bwMode="ltGray">
          <a:xfrm>
            <a:off x="10347517" y="6584514"/>
            <a:ext cx="1083706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chemeClr val="bg1"/>
                </a:solidFill>
                <a:latin typeface="+mj-lt"/>
              </a:rPr>
              <a:t>Cisco Confidential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534775" y="5358903"/>
            <a:ext cx="11429936" cy="614362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24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/>
              <a:t>Source</a:t>
            </a:r>
          </a:p>
        </p:txBody>
      </p:sp>
      <p:sp>
        <p:nvSpPr>
          <p:cNvPr id="18" name="Rectangle 4"/>
          <p:cNvSpPr>
            <a:spLocks noChangeArrowheads="1"/>
          </p:cNvSpPr>
          <p:nvPr userDrawn="1"/>
        </p:nvSpPr>
        <p:spPr bwMode="ltGray">
          <a:xfrm>
            <a:off x="354129" y="6586247"/>
            <a:ext cx="4559499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>
                <a:solidFill>
                  <a:schemeClr val="bg2"/>
                </a:solidFill>
                <a:latin typeface="+mj-lt"/>
              </a:rPr>
              <a:t>© 2010 Cisco and/or its affiliates. All rights reserved.</a:t>
            </a:r>
          </a:p>
        </p:txBody>
      </p:sp>
      <p:sp>
        <p:nvSpPr>
          <p:cNvPr id="23" name="Rectangle 7"/>
          <p:cNvSpPr>
            <a:spLocks noChangeArrowheads="1"/>
          </p:cNvSpPr>
          <p:nvPr userDrawn="1"/>
        </p:nvSpPr>
        <p:spPr bwMode="ltGray">
          <a:xfrm>
            <a:off x="11578312" y="6580409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chemeClr val="bg2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chemeClr val="bg2"/>
              </a:solidFill>
              <a:latin typeface="+mj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>
            <a:alphaModFix amt="0"/>
          </a:blip>
          <a:srcRect/>
          <a:stretch>
            <a:fillRect/>
          </a:stretch>
        </p:blipFill>
        <p:spPr bwMode="auto">
          <a:xfrm>
            <a:off x="-17986" y="0"/>
            <a:ext cx="12205754" cy="6858000"/>
          </a:xfrm>
          <a:prstGeom prst="rect">
            <a:avLst/>
          </a:prstGeom>
          <a:gradFill>
            <a:gsLst>
              <a:gs pos="0">
                <a:srgbClr val="FFC000"/>
              </a:gs>
              <a:gs pos="98000">
                <a:srgbClr val="FFFF00"/>
              </a:gs>
              <a:gs pos="43000">
                <a:srgbClr val="00B050"/>
              </a:gs>
            </a:gsLst>
            <a:lin ang="4800000" scaled="0"/>
          </a:gradFill>
        </p:spPr>
      </p:pic>
      <p:sp>
        <p:nvSpPr>
          <p:cNvPr id="29" name="Rectangle 28"/>
          <p:cNvSpPr/>
          <p:nvPr/>
        </p:nvSpPr>
        <p:spPr>
          <a:xfrm>
            <a:off x="2521843" y="795528"/>
            <a:ext cx="7130463" cy="400507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2521842" y="4794352"/>
            <a:ext cx="7128213" cy="9963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2532991" y="795528"/>
            <a:ext cx="7103800" cy="4005072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</p:spPr>
        <p:txBody>
          <a:bodyPr anchor="ctr" anchorCtr="0"/>
          <a:lstStyle>
            <a:lvl1pPr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2753777" y="4873438"/>
            <a:ext cx="6763665" cy="838200"/>
          </a:xfrm>
        </p:spPr>
        <p:txBody>
          <a:bodyPr anchor="ctr"/>
          <a:lstStyle>
            <a:lvl1pPr>
              <a:defRPr sz="2600">
                <a:gradFill>
                  <a:gsLst>
                    <a:gs pos="0">
                      <a:srgbClr val="08252E"/>
                    </a:gs>
                    <a:gs pos="44000">
                      <a:srgbClr val="00B050"/>
                    </a:gs>
                    <a:gs pos="100000">
                      <a:srgbClr val="FFC000"/>
                    </a:gs>
                  </a:gsLst>
                  <a:lin ang="4800000" scaled="0"/>
                </a:gra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photo_top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contractor\Desktop\Blue_Green_Gradient.png">
            <a:extLst>
              <a:ext uri="{FF2B5EF4-FFF2-40B4-BE49-F238E27FC236}">
                <a16:creationId xmlns:a16="http://schemas.microsoft.com/office/drawing/2014/main" id="{C386E3E1-544B-2D48-8178-86DFF3E0E1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alphaModFix amt="0"/>
          </a:blip>
          <a:srcRect/>
          <a:stretch>
            <a:fillRect/>
          </a:stretch>
        </p:blipFill>
        <p:spPr bwMode="auto">
          <a:xfrm>
            <a:off x="0" y="10160"/>
            <a:ext cx="12205754" cy="6858000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00B050"/>
              </a:gs>
              <a:gs pos="100000">
                <a:srgbClr val="FFFF00"/>
              </a:gs>
            </a:gsLst>
            <a:lin ang="4800000" scaled="0"/>
          </a:gradFill>
        </p:spPr>
      </p:pic>
      <p:sp>
        <p:nvSpPr>
          <p:cNvPr id="32" name="Rectangle 31"/>
          <p:cNvSpPr/>
          <p:nvPr/>
        </p:nvSpPr>
        <p:spPr>
          <a:xfrm>
            <a:off x="450987" y="310896"/>
            <a:ext cx="4363599" cy="2459736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450987" y="310896"/>
            <a:ext cx="4363599" cy="2459736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306191" y="3429000"/>
            <a:ext cx="9343297" cy="1421928"/>
          </a:xfrm>
        </p:spPr>
        <p:txBody>
          <a:bodyPr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Large photo </a:t>
            </a:r>
            <a:br>
              <a:rPr lang="en-US" dirty="0"/>
            </a:br>
            <a:r>
              <a:rPr lang="en-US" dirty="0"/>
              <a:t>caption here.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rait photo_right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contractor\Desktop\Blue_Green_Gradient.png">
            <a:extLst>
              <a:ext uri="{FF2B5EF4-FFF2-40B4-BE49-F238E27FC236}">
                <a16:creationId xmlns:a16="http://schemas.microsoft.com/office/drawing/2014/main" id="{3B05B4AE-5421-7D4D-ADF7-E537AD93F57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alphaModFix amt="0"/>
          </a:blip>
          <a:srcRect/>
          <a:stretch>
            <a:fillRect/>
          </a:stretch>
        </p:blipFill>
        <p:spPr bwMode="auto">
          <a:xfrm>
            <a:off x="0" y="10160"/>
            <a:ext cx="12205754" cy="6858000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00B050"/>
              </a:gs>
              <a:gs pos="100000">
                <a:srgbClr val="FFFF00"/>
              </a:gs>
            </a:gsLst>
            <a:lin ang="4800000" scaled="0"/>
          </a:gradFill>
        </p:spPr>
      </p:pic>
      <p:sp>
        <p:nvSpPr>
          <p:cNvPr id="40" name="Rectangle 39"/>
          <p:cNvSpPr/>
          <p:nvPr/>
        </p:nvSpPr>
        <p:spPr>
          <a:xfrm>
            <a:off x="6655098" y="859536"/>
            <a:ext cx="4838964" cy="5029200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6655098" y="859536"/>
            <a:ext cx="4838964" cy="502920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anchor="ctr" anchorCtr="0"/>
          <a:lstStyle>
            <a:lvl1pPr algn="ctr">
              <a:buFontTx/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06191" y="728973"/>
            <a:ext cx="5798380" cy="1252227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pl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>
            <a:alphaModFix amt="0"/>
          </a:blip>
          <a:srcRect/>
          <a:stretch>
            <a:fillRect/>
          </a:stretch>
        </p:blipFill>
        <p:spPr bwMode="auto">
          <a:xfrm>
            <a:off x="0" y="10160"/>
            <a:ext cx="12205754" cy="6858000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00B050"/>
              </a:gs>
              <a:gs pos="100000">
                <a:srgbClr val="FFFF00"/>
              </a:gs>
            </a:gsLst>
            <a:lin ang="4800000" scaled="0"/>
          </a:gradFill>
        </p:spPr>
      </p:pic>
      <p:sp>
        <p:nvSpPr>
          <p:cNvPr id="48" name="Rectangle 47"/>
          <p:cNvSpPr/>
          <p:nvPr/>
        </p:nvSpPr>
        <p:spPr>
          <a:xfrm>
            <a:off x="4890343" y="311149"/>
            <a:ext cx="4356380" cy="266065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49" name="Picture Placeholder 25"/>
          <p:cNvSpPr>
            <a:spLocks noGrp="1"/>
          </p:cNvSpPr>
          <p:nvPr>
            <p:ph type="pic" sz="quarter" idx="11" hasCustomPrompt="1"/>
          </p:nvPr>
        </p:nvSpPr>
        <p:spPr>
          <a:xfrm>
            <a:off x="4890712" y="311149"/>
            <a:ext cx="4356013" cy="2660652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46501" y="311149"/>
            <a:ext cx="4382506" cy="266065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0" hasCustomPrompt="1"/>
          </p:nvPr>
        </p:nvSpPr>
        <p:spPr>
          <a:xfrm>
            <a:off x="427653" y="311149"/>
            <a:ext cx="4401521" cy="2660652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50" name="Rectangle 49"/>
          <p:cNvSpPr/>
          <p:nvPr/>
        </p:nvSpPr>
        <p:spPr>
          <a:xfrm>
            <a:off x="9304020" y="311150"/>
            <a:ext cx="2451002" cy="1308101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1" name="Picture Placeholder 25"/>
          <p:cNvSpPr>
            <a:spLocks noGrp="1"/>
          </p:cNvSpPr>
          <p:nvPr>
            <p:ph type="pic" sz="quarter" idx="12" hasCustomPrompt="1"/>
          </p:nvPr>
        </p:nvSpPr>
        <p:spPr>
          <a:xfrm>
            <a:off x="9304020" y="311150"/>
            <a:ext cx="2451001" cy="1308101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52" name="Rectangle 51"/>
          <p:cNvSpPr/>
          <p:nvPr/>
        </p:nvSpPr>
        <p:spPr>
          <a:xfrm>
            <a:off x="446501" y="3028951"/>
            <a:ext cx="3363339" cy="345893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3" name="Picture Placeholder 25"/>
          <p:cNvSpPr>
            <a:spLocks noGrp="1"/>
          </p:cNvSpPr>
          <p:nvPr>
            <p:ph type="pic" sz="quarter" idx="13" hasCustomPrompt="1"/>
          </p:nvPr>
        </p:nvSpPr>
        <p:spPr>
          <a:xfrm>
            <a:off x="427654" y="3028951"/>
            <a:ext cx="3382346" cy="3458934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54" name="Rectangle 53"/>
          <p:cNvSpPr/>
          <p:nvPr/>
        </p:nvSpPr>
        <p:spPr>
          <a:xfrm>
            <a:off x="3880957" y="3028951"/>
            <a:ext cx="5365768" cy="3458934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5" name="Picture Placeholder 25"/>
          <p:cNvSpPr>
            <a:spLocks noGrp="1"/>
          </p:cNvSpPr>
          <p:nvPr>
            <p:ph type="pic" sz="quarter" idx="14" hasCustomPrompt="1"/>
          </p:nvPr>
        </p:nvSpPr>
        <p:spPr>
          <a:xfrm>
            <a:off x="3876769" y="3028951"/>
            <a:ext cx="5369956" cy="3458934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56" name="Rectangle 55"/>
          <p:cNvSpPr/>
          <p:nvPr/>
        </p:nvSpPr>
        <p:spPr>
          <a:xfrm>
            <a:off x="9304020" y="1683658"/>
            <a:ext cx="2451002" cy="3442153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7" name="Picture Placeholder 25"/>
          <p:cNvSpPr>
            <a:spLocks noGrp="1"/>
          </p:cNvSpPr>
          <p:nvPr>
            <p:ph type="pic" sz="quarter" idx="15" hasCustomPrompt="1"/>
          </p:nvPr>
        </p:nvSpPr>
        <p:spPr>
          <a:xfrm>
            <a:off x="9304020" y="1676400"/>
            <a:ext cx="2451001" cy="3449410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58" name="Rectangle 57"/>
          <p:cNvSpPr/>
          <p:nvPr/>
        </p:nvSpPr>
        <p:spPr>
          <a:xfrm>
            <a:off x="9304020" y="5182961"/>
            <a:ext cx="2451002" cy="1304925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9" name="Picture Placeholder 25"/>
          <p:cNvSpPr>
            <a:spLocks noGrp="1"/>
          </p:cNvSpPr>
          <p:nvPr>
            <p:ph type="pic" sz="quarter" idx="16" hasCustomPrompt="1"/>
          </p:nvPr>
        </p:nvSpPr>
        <p:spPr>
          <a:xfrm>
            <a:off x="9304020" y="5182961"/>
            <a:ext cx="2451001" cy="1304925"/>
          </a:xfrm>
          <a:solidFill>
            <a:schemeClr val="bg1">
              <a:alpha val="30000"/>
            </a:schemeClr>
          </a:solidFill>
          <a:ln>
            <a:solidFill>
              <a:schemeClr val="bg2"/>
            </a:solidFill>
          </a:ln>
          <a:effectLst>
            <a:outerShdw blurRad="114300" dist="38100" dir="5400000" algn="ctr" rotWithShape="0">
              <a:srgbClr val="000000">
                <a:alpha val="80000"/>
              </a:srgbClr>
            </a:outerShdw>
          </a:effectLst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Insert photo here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rge photo with bottom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0986" y="310896"/>
            <a:ext cx="11299041" cy="6075390"/>
          </a:xfrm>
          <a:prstGeom prst="rect">
            <a:avLst/>
          </a:prstGeom>
          <a:solidFill>
            <a:schemeClr val="bg1">
              <a:lumMod val="9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44385" y="310897"/>
            <a:ext cx="11296883" cy="6054185"/>
          </a:xfrm>
          <a:ln>
            <a:solidFill>
              <a:srgbClr val="08252E"/>
            </a:solidFill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000" kern="1200" baseline="0" dirty="0">
                <a:solidFill>
                  <a:srgbClr val="546568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/>
              <a:t>Photo placeholder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88825" cy="6858000"/>
          </a:xfrm>
        </p:spPr>
        <p:txBody>
          <a:bodyPr anchor="ctr" anchorCtr="1">
            <a:noAutofit/>
          </a:bodyPr>
          <a:lstStyle>
            <a:lvl1pPr algn="ctr">
              <a:buNone/>
              <a:defRPr>
                <a:latin typeface="+mj-lt"/>
              </a:defRPr>
            </a:lvl1pPr>
          </a:lstStyle>
          <a:p>
            <a:r>
              <a:rPr lang="en-US" dirty="0"/>
              <a:t>Full bleed image placeholder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 descr="C:\Documents and Settings\contractor\Desktop\Blue_Green_Gradient.png">
            <a:extLst>
              <a:ext uri="{FF2B5EF4-FFF2-40B4-BE49-F238E27FC236}">
                <a16:creationId xmlns:a16="http://schemas.microsoft.com/office/drawing/2014/main" id="{CDFE79B5-D990-1F4D-8CA7-F1D3EA66E0D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alphaModFix amt="0"/>
          </a:blip>
          <a:srcRect/>
          <a:stretch>
            <a:fillRect/>
          </a:stretch>
        </p:blipFill>
        <p:spPr bwMode="auto">
          <a:xfrm>
            <a:off x="0" y="10160"/>
            <a:ext cx="12205754" cy="6858000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00B050"/>
              </a:gs>
              <a:gs pos="100000">
                <a:srgbClr val="FFFF00"/>
              </a:gs>
            </a:gsLst>
            <a:lin ang="4800000" scaled="0"/>
          </a:gradFill>
        </p:spPr>
      </p:pic>
      <p:sp>
        <p:nvSpPr>
          <p:cNvPr id="21" name="Media Placeholder 20"/>
          <p:cNvSpPr>
            <a:spLocks noGrp="1"/>
          </p:cNvSpPr>
          <p:nvPr>
            <p:ph type="media" sz="quarter" idx="10" hasCustomPrompt="1"/>
          </p:nvPr>
        </p:nvSpPr>
        <p:spPr>
          <a:xfrm>
            <a:off x="5853968" y="778669"/>
            <a:ext cx="5897880" cy="4425696"/>
          </a:xfrm>
          <a:solidFill>
            <a:schemeClr val="tx1">
              <a:lumMod val="50000"/>
            </a:schemeClr>
          </a:solidFill>
          <a:ln>
            <a:noFill/>
          </a:ln>
          <a:effectLst>
            <a:innerShdw blurRad="419100">
              <a:prstClr val="black">
                <a:alpha val="4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1800" kern="1200">
                <a:solidFill>
                  <a:schemeClr val="l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/>
              <a:t>Click icon to add video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_gradi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929" y="0"/>
            <a:ext cx="12205754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-animated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>
            <a:alphaModFix amt="0"/>
          </a:blip>
          <a:srcRect/>
          <a:stretch>
            <a:fillRect/>
          </a:stretch>
        </p:blipFill>
        <p:spPr bwMode="auto">
          <a:xfrm>
            <a:off x="18981" y="0"/>
            <a:ext cx="12205754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56000">
                <a:schemeClr val="tx2">
                  <a:lumMod val="50000"/>
                </a:schemeClr>
              </a:gs>
              <a:gs pos="100000">
                <a:srgbClr val="FFC000"/>
              </a:gs>
            </a:gsLst>
            <a:lin ang="13500000" scaled="0"/>
          </a:gradFill>
        </p:spPr>
      </p:pic>
      <p:sp>
        <p:nvSpPr>
          <p:cNvPr id="29" name="Rounded Rectangle 28"/>
          <p:cNvSpPr/>
          <p:nvPr/>
        </p:nvSpPr>
        <p:spPr>
          <a:xfrm rot="4130794">
            <a:off x="841110" y="-637089"/>
            <a:ext cx="3628807" cy="378652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1" name="Rounded Rectangle 30"/>
          <p:cNvSpPr/>
          <p:nvPr/>
        </p:nvSpPr>
        <p:spPr>
          <a:xfrm rot="10800000">
            <a:off x="1351368" y="4248603"/>
            <a:ext cx="3876584" cy="384608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32" name="Rounded Rectangle 31"/>
          <p:cNvSpPr/>
          <p:nvPr userDrawn="1"/>
        </p:nvSpPr>
        <p:spPr>
          <a:xfrm rot="11476033">
            <a:off x="7699150" y="710294"/>
            <a:ext cx="4032158" cy="400126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3" name="Rounded Rectangle 32"/>
          <p:cNvSpPr/>
          <p:nvPr userDrawn="1"/>
        </p:nvSpPr>
        <p:spPr>
          <a:xfrm>
            <a:off x="7747686" y="5156844"/>
            <a:ext cx="4251893" cy="420957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4" name="Rounded Rectangle 33"/>
          <p:cNvSpPr/>
          <p:nvPr/>
        </p:nvSpPr>
        <p:spPr>
          <a:xfrm rot="8901027">
            <a:off x="3780572" y="1134430"/>
            <a:ext cx="4197497" cy="432701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5114" y="1236690"/>
            <a:ext cx="10813350" cy="2918779"/>
          </a:xfrm>
        </p:spPr>
        <p:txBody>
          <a:bodyPr/>
          <a:lstStyle>
            <a:lvl1pPr>
              <a:lnSpc>
                <a:spcPct val="90000"/>
              </a:lnSpc>
              <a:defRPr sz="60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Presentation Title Goes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95" y="4464069"/>
            <a:ext cx="10813351" cy="384175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</a:t>
            </a:r>
          </a:p>
        </p:txBody>
      </p:sp>
      <p:sp>
        <p:nvSpPr>
          <p:cNvPr id="58" name="Rectangle 5"/>
          <p:cNvSpPr>
            <a:spLocks noChangeArrowheads="1"/>
          </p:cNvSpPr>
          <p:nvPr/>
        </p:nvSpPr>
        <p:spPr bwMode="ltGray">
          <a:xfrm>
            <a:off x="10499135" y="6584513"/>
            <a:ext cx="932088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chemeClr val="bg2"/>
                </a:solidFill>
                <a:latin typeface="+mj-lt"/>
              </a:rPr>
              <a:t>WebSprix Confidential</a:t>
            </a:r>
          </a:p>
        </p:txBody>
      </p:sp>
      <p:sp>
        <p:nvSpPr>
          <p:cNvPr id="37" name="Rectangle 4"/>
          <p:cNvSpPr>
            <a:spLocks noChangeArrowheads="1"/>
          </p:cNvSpPr>
          <p:nvPr userDrawn="1"/>
        </p:nvSpPr>
        <p:spPr bwMode="ltGray">
          <a:xfrm>
            <a:off x="354129" y="6586247"/>
            <a:ext cx="4559499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>
                <a:solidFill>
                  <a:schemeClr val="bg2"/>
                </a:solidFill>
                <a:latin typeface="+mj-lt"/>
              </a:rPr>
              <a:t>© 2019  WebSprix. All rights reserved.</a:t>
            </a:r>
          </a:p>
        </p:txBody>
      </p:sp>
      <p:sp>
        <p:nvSpPr>
          <p:cNvPr id="38" name="Rectangle 7"/>
          <p:cNvSpPr>
            <a:spLocks noChangeArrowheads="1"/>
          </p:cNvSpPr>
          <p:nvPr userDrawn="1"/>
        </p:nvSpPr>
        <p:spPr bwMode="ltGray">
          <a:xfrm>
            <a:off x="11578312" y="6580409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chemeClr val="bg2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10" hasCustomPrompt="1"/>
          </p:nvPr>
        </p:nvSpPr>
        <p:spPr>
          <a:xfrm>
            <a:off x="314325" y="4782757"/>
            <a:ext cx="10814050" cy="384175"/>
          </a:xfrm>
        </p:spPr>
        <p:txBody>
          <a:bodyPr/>
          <a:lstStyle>
            <a:lvl1pPr marL="0" indent="0">
              <a:buFontTx/>
              <a:buNone/>
              <a:defRPr lang="en-US" sz="18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Presenter Title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5" y="5273251"/>
            <a:ext cx="10814050" cy="384175"/>
          </a:xfrm>
        </p:spPr>
        <p:txBody>
          <a:bodyPr/>
          <a:lstStyle>
            <a:lvl1pPr marL="0" indent="0">
              <a:buFontTx/>
              <a:buNone/>
              <a:defRPr lang="en-US" sz="14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A6B4FE4A-C5F3-F347-9074-3835208F6A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114" y="178738"/>
            <a:ext cx="1569725" cy="1064079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autoRev="1" fill="remove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2.77778E-6 -2.22045E-16 L -2.77778E-6 -1.425 " pathEditMode="fixed" rAng="0" ptsTypes="AA">
                                      <p:cBhvr>
                                        <p:cTn id="6" dur="4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3.05556E-6 0.88611 " pathEditMode="fixed" rAng="0" ptsTypes="AA">
                                      <p:cBhvr>
                                        <p:cTn id="8" dur="4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repeatCount="indefinite" accel="50000" decel="50000" autoRev="1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5E-6 3.7037E-6 L -2.5E-6 -1.33195 " pathEditMode="fixed" rAng="0" ptsTypes="AA">
                                      <p:cBhvr>
                                        <p:cTn id="10" dur="4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repeatCount="indefinite" accel="50000" decel="50000" autoRev="1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animMotion origin="layout" path="M -1.94444E-6 4.07407E-6 L -1.94444E-6 -1.42084 " pathEditMode="fixed" rAng="0" ptsTypes="AA">
                                      <p:cBhvr>
                                        <p:cTn id="12" dur="4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autoRev="1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-3.61111E-6 2.59259E-6 L -3.61111E-6 1.19028 " pathEditMode="fixed" rAng="0" ptsTypes="AA">
                                      <p:cBhvr>
                                        <p:cTn id="14" dur="4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6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2" grpId="0" animBg="1"/>
      <p:bldP spid="33" grpId="0" animBg="1"/>
      <p:bldP spid="34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Documents and Settings\contractor\Desktop\Blue_Green_Gradient.png">
            <a:extLst>
              <a:ext uri="{FF2B5EF4-FFF2-40B4-BE49-F238E27FC236}">
                <a16:creationId xmlns:a16="http://schemas.microsoft.com/office/drawing/2014/main" id="{729270D5-FEC7-774A-9FAA-3A6D81358AC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alphaModFix amt="0"/>
          </a:blip>
          <a:srcRect/>
          <a:stretch>
            <a:fillRect/>
          </a:stretch>
        </p:blipFill>
        <p:spPr bwMode="auto">
          <a:xfrm>
            <a:off x="0" y="10160"/>
            <a:ext cx="12205754" cy="6858000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00B050"/>
              </a:gs>
              <a:gs pos="100000">
                <a:srgbClr val="FFFF00"/>
              </a:gs>
            </a:gsLst>
            <a:lin ang="4800000" scaled="0"/>
          </a:gradFill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A86C4BA-5E49-6A49-9AF3-464EF3C5703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3737" y="4936369"/>
            <a:ext cx="1954782" cy="1325099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-green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>
            <a:alphaModFix amt="50000"/>
          </a:blip>
          <a:srcRect/>
          <a:stretch>
            <a:fillRect/>
          </a:stretch>
        </p:blipFill>
        <p:spPr bwMode="auto">
          <a:xfrm>
            <a:off x="0" y="0"/>
            <a:ext cx="12205754" cy="6858000"/>
          </a:xfrm>
          <a:prstGeom prst="rect">
            <a:avLst/>
          </a:prstGeom>
          <a:solidFill>
            <a:srgbClr val="FFC000"/>
          </a:solidFill>
        </p:spPr>
      </p:pic>
      <p:sp>
        <p:nvSpPr>
          <p:cNvPr id="34" name="TextBox 33"/>
          <p:cNvSpPr txBox="1"/>
          <p:nvPr userDrawn="1"/>
        </p:nvSpPr>
        <p:spPr>
          <a:xfrm>
            <a:off x="859364" y="3060489"/>
            <a:ext cx="2467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8252E"/>
                </a:solidFill>
                <a:latin typeface="+mj-lt"/>
              </a:rPr>
              <a:t>Thank you.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095E149-10D4-2C4D-8BD3-68BA7E9E686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57" y="2528449"/>
            <a:ext cx="2467342" cy="1672552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losing Slide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Documents and Settings\contractor\Desktop\Blue_Green_Gradient.png">
            <a:extLst>
              <a:ext uri="{FF2B5EF4-FFF2-40B4-BE49-F238E27FC236}">
                <a16:creationId xmlns:a16="http://schemas.microsoft.com/office/drawing/2014/main" id="{729270D5-FEC7-774A-9FAA-3A6D81358AC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alphaModFix amt="0"/>
          </a:blip>
          <a:srcRect/>
          <a:stretch>
            <a:fillRect/>
          </a:stretch>
        </p:blipFill>
        <p:spPr bwMode="auto">
          <a:xfrm>
            <a:off x="0" y="10160"/>
            <a:ext cx="12205754" cy="6858000"/>
          </a:xfrm>
          <a:prstGeom prst="rect">
            <a:avLst/>
          </a:prstGeom>
          <a:gradFill>
            <a:gsLst>
              <a:gs pos="0">
                <a:srgbClr val="08252E"/>
              </a:gs>
              <a:gs pos="63000">
                <a:srgbClr val="08252E"/>
              </a:gs>
              <a:gs pos="26000">
                <a:srgbClr val="FFC000"/>
              </a:gs>
              <a:gs pos="100000">
                <a:srgbClr val="08252E"/>
              </a:gs>
            </a:gsLst>
            <a:lin ang="4800000" scaled="0"/>
          </a:gradFill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A86C4BA-5E49-6A49-9AF3-464EF3C5703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4412" y="2798839"/>
            <a:ext cx="1859223" cy="12603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2948D63-EF6E-B14B-B693-FE93C1B34F14}"/>
              </a:ext>
            </a:extLst>
          </p:cNvPr>
          <p:cNvSpPr txBox="1"/>
          <p:nvPr userDrawn="1"/>
        </p:nvSpPr>
        <p:spPr>
          <a:xfrm>
            <a:off x="859364" y="3060489"/>
            <a:ext cx="2467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+mj-lt"/>
              </a:rPr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118910237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losing Slide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Documents and Settings\contractor\Desktop\Blue_Green_Gradient.png">
            <a:extLst>
              <a:ext uri="{FF2B5EF4-FFF2-40B4-BE49-F238E27FC236}">
                <a16:creationId xmlns:a16="http://schemas.microsoft.com/office/drawing/2014/main" id="{729270D5-FEC7-774A-9FAA-3A6D81358AC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alphaModFix amt="0"/>
          </a:blip>
          <a:srcRect/>
          <a:stretch>
            <a:fillRect/>
          </a:stretch>
        </p:blipFill>
        <p:spPr bwMode="auto">
          <a:xfrm>
            <a:off x="0" y="10160"/>
            <a:ext cx="12205754" cy="6858000"/>
          </a:xfrm>
          <a:prstGeom prst="rect">
            <a:avLst/>
          </a:prstGeom>
          <a:gradFill>
            <a:gsLst>
              <a:gs pos="0">
                <a:srgbClr val="08252E"/>
              </a:gs>
              <a:gs pos="63000">
                <a:srgbClr val="08252E"/>
              </a:gs>
              <a:gs pos="26000">
                <a:srgbClr val="FFC000"/>
              </a:gs>
              <a:gs pos="100000">
                <a:srgbClr val="08252E"/>
              </a:gs>
            </a:gsLst>
            <a:lin ang="4800000" scaled="0"/>
          </a:gradFill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A86C4BA-5E49-6A49-9AF3-464EF3C5703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66" b="90625" l="9524" r="89947">
                        <a14:foregroundMark x1="9524" y1="80859" x2="27249" y2="79688"/>
                        <a14:foregroundMark x1="27249" y1="79688" x2="66138" y2="84375"/>
                        <a14:foregroundMark x1="66138" y1="84375" x2="84921" y2="80078"/>
                        <a14:foregroundMark x1="84921" y1="80078" x2="86243" y2="80078"/>
                        <a14:foregroundMark x1="8466" y1="89844" x2="25926" y2="89063"/>
                        <a14:foregroundMark x1="25926" y1="89063" x2="89947" y2="90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2092" y="2660530"/>
            <a:ext cx="2759843" cy="187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17637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losing Slide-green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contractor\Desktop\Blue_Green_Gradient.png"/>
          <p:cNvPicPr>
            <a:picLocks noChangeAspect="1" noChangeArrowheads="1"/>
          </p:cNvPicPr>
          <p:nvPr/>
        </p:nvPicPr>
        <p:blipFill>
          <a:blip r:embed="rId2" cstate="print">
            <a:alphaModFix amt="50000"/>
          </a:blip>
          <a:srcRect/>
          <a:stretch>
            <a:fillRect/>
          </a:stretch>
        </p:blipFill>
        <p:spPr bwMode="auto">
          <a:xfrm>
            <a:off x="0" y="0"/>
            <a:ext cx="12205754" cy="6858000"/>
          </a:xfrm>
          <a:prstGeom prst="rect">
            <a:avLst/>
          </a:prstGeom>
          <a:solidFill>
            <a:srgbClr val="FFC000"/>
          </a:solidFill>
        </p:spPr>
      </p:pic>
      <p:sp>
        <p:nvSpPr>
          <p:cNvPr id="34" name="TextBox 33"/>
          <p:cNvSpPr txBox="1"/>
          <p:nvPr userDrawn="1"/>
        </p:nvSpPr>
        <p:spPr>
          <a:xfrm>
            <a:off x="859364" y="3060489"/>
            <a:ext cx="2467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8252E"/>
                </a:solidFill>
                <a:latin typeface="+mj-lt"/>
              </a:rPr>
              <a:t>Thank you.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095E149-10D4-2C4D-8BD3-68BA7E9E686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7257" y="2528449"/>
            <a:ext cx="2467342" cy="16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39259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-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Complex_Gradient7.jp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12188825" cy="68580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-red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Complex_Gradient7.jp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34" name="TextBox 33"/>
          <p:cNvSpPr txBox="1"/>
          <p:nvPr userDrawn="1"/>
        </p:nvSpPr>
        <p:spPr>
          <a:xfrm>
            <a:off x="859364" y="3060489"/>
            <a:ext cx="24673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+mj-lt"/>
              </a:rPr>
              <a:t>Thank you.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62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-animated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>
            <a:alphaModFix amt="0"/>
          </a:blip>
          <a:srcRect/>
          <a:stretch>
            <a:fillRect/>
          </a:stretch>
        </p:blipFill>
        <p:spPr bwMode="auto">
          <a:xfrm>
            <a:off x="18981" y="0"/>
            <a:ext cx="12205754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56000">
                <a:schemeClr val="tx2">
                  <a:lumMod val="50000"/>
                </a:schemeClr>
              </a:gs>
              <a:gs pos="100000">
                <a:srgbClr val="FFC000"/>
              </a:gs>
            </a:gsLst>
            <a:lin ang="13500000" scaled="0"/>
          </a:gradFill>
        </p:spPr>
      </p:pic>
      <p:sp>
        <p:nvSpPr>
          <p:cNvPr id="29" name="Rounded Rectangle 28"/>
          <p:cNvSpPr/>
          <p:nvPr/>
        </p:nvSpPr>
        <p:spPr>
          <a:xfrm rot="4130794">
            <a:off x="841110" y="-637089"/>
            <a:ext cx="3628807" cy="378652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alpha val="44000"/>
                </a:schemeClr>
              </a:gs>
              <a:gs pos="100000">
                <a:schemeClr val="tx2">
                  <a:lumMod val="75000"/>
                  <a:alpha val="42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1" name="Rounded Rectangle 30"/>
          <p:cNvSpPr/>
          <p:nvPr/>
        </p:nvSpPr>
        <p:spPr>
          <a:xfrm rot="10800000">
            <a:off x="1351368" y="4248603"/>
            <a:ext cx="3876584" cy="384608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FC000">
                  <a:alpha val="32000"/>
                </a:srgbClr>
              </a:gs>
              <a:gs pos="100000">
                <a:srgbClr val="FFFF00">
                  <a:alpha val="4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32" name="Rounded Rectangle 31"/>
          <p:cNvSpPr/>
          <p:nvPr userDrawn="1"/>
        </p:nvSpPr>
        <p:spPr>
          <a:xfrm rot="11476033">
            <a:off x="7699150" y="710294"/>
            <a:ext cx="4032158" cy="400126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alpha val="49000"/>
                </a:schemeClr>
              </a:gs>
              <a:gs pos="100000">
                <a:srgbClr val="00B050">
                  <a:alpha val="33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3" name="Rounded Rectangle 32"/>
          <p:cNvSpPr/>
          <p:nvPr userDrawn="1"/>
        </p:nvSpPr>
        <p:spPr>
          <a:xfrm>
            <a:off x="7747686" y="5156844"/>
            <a:ext cx="4251893" cy="4209578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FC000">
                  <a:alpha val="39000"/>
                </a:srgbClr>
              </a:gs>
              <a:gs pos="100000">
                <a:srgbClr val="FFFF00">
                  <a:alpha val="38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4" name="Rounded Rectangle 33"/>
          <p:cNvSpPr/>
          <p:nvPr/>
        </p:nvSpPr>
        <p:spPr>
          <a:xfrm rot="8901027">
            <a:off x="3780572" y="1134430"/>
            <a:ext cx="4197497" cy="432701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C00000">
                  <a:alpha val="42000"/>
                </a:srgbClr>
              </a:gs>
              <a:gs pos="100000">
                <a:srgbClr val="FF0000">
                  <a:alpha val="42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5114" y="1236690"/>
            <a:ext cx="10813350" cy="2918779"/>
          </a:xfrm>
          <a:noFill/>
        </p:spPr>
        <p:txBody>
          <a:bodyPr/>
          <a:lstStyle>
            <a:lvl1pPr>
              <a:lnSpc>
                <a:spcPct val="90000"/>
              </a:lnSpc>
              <a:defRPr sz="6000" b="0" spc="0" baseline="0">
                <a:gradFill>
                  <a:gsLst>
                    <a:gs pos="50000">
                      <a:schemeClr val="accent4">
                        <a:lumMod val="60000"/>
                        <a:lumOff val="40000"/>
                      </a:schemeClr>
                    </a:gs>
                    <a:gs pos="0">
                      <a:srgbClr val="FFFF00"/>
                    </a:gs>
                    <a:gs pos="100000">
                      <a:srgbClr val="00B0F0"/>
                    </a:gs>
                  </a:gsLst>
                  <a:lin ang="0" scaled="0"/>
                </a:gradFill>
                <a:latin typeface="+mj-lt"/>
              </a:defRPr>
            </a:lvl1pPr>
          </a:lstStyle>
          <a:p>
            <a:r>
              <a:rPr lang="en-US" dirty="0"/>
              <a:t>Presentation Title Goes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95" y="4464069"/>
            <a:ext cx="10813351" cy="384175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</a:t>
            </a:r>
          </a:p>
        </p:txBody>
      </p:sp>
      <p:sp>
        <p:nvSpPr>
          <p:cNvPr id="58" name="Rectangle 5"/>
          <p:cNvSpPr>
            <a:spLocks noChangeArrowheads="1"/>
          </p:cNvSpPr>
          <p:nvPr/>
        </p:nvSpPr>
        <p:spPr bwMode="ltGray">
          <a:xfrm>
            <a:off x="10499135" y="6584513"/>
            <a:ext cx="932088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chemeClr val="bg2"/>
                </a:solidFill>
                <a:latin typeface="+mj-lt"/>
              </a:rPr>
              <a:t>WebSprix Confidential</a:t>
            </a:r>
          </a:p>
        </p:txBody>
      </p:sp>
      <p:sp>
        <p:nvSpPr>
          <p:cNvPr id="37" name="Rectangle 4"/>
          <p:cNvSpPr>
            <a:spLocks noChangeArrowheads="1"/>
          </p:cNvSpPr>
          <p:nvPr userDrawn="1"/>
        </p:nvSpPr>
        <p:spPr bwMode="ltGray">
          <a:xfrm>
            <a:off x="354129" y="6586247"/>
            <a:ext cx="4559499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>
                <a:solidFill>
                  <a:schemeClr val="bg2"/>
                </a:solidFill>
                <a:latin typeface="+mj-lt"/>
              </a:rPr>
              <a:t>© 2019  WebSprix. All rights reserved.</a:t>
            </a:r>
          </a:p>
        </p:txBody>
      </p:sp>
      <p:sp>
        <p:nvSpPr>
          <p:cNvPr id="38" name="Rectangle 7"/>
          <p:cNvSpPr>
            <a:spLocks noChangeArrowheads="1"/>
          </p:cNvSpPr>
          <p:nvPr userDrawn="1"/>
        </p:nvSpPr>
        <p:spPr bwMode="ltGray">
          <a:xfrm>
            <a:off x="11578312" y="6580409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chemeClr val="bg2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10" hasCustomPrompt="1"/>
          </p:nvPr>
        </p:nvSpPr>
        <p:spPr>
          <a:xfrm>
            <a:off x="314325" y="4782757"/>
            <a:ext cx="10814050" cy="384175"/>
          </a:xfrm>
        </p:spPr>
        <p:txBody>
          <a:bodyPr/>
          <a:lstStyle>
            <a:lvl1pPr marL="0" indent="0">
              <a:buFontTx/>
              <a:buNone/>
              <a:defRPr lang="en-US" sz="18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Presenter Title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5" y="5273251"/>
            <a:ext cx="10814050" cy="384175"/>
          </a:xfrm>
        </p:spPr>
        <p:txBody>
          <a:bodyPr/>
          <a:lstStyle>
            <a:lvl1pPr marL="0" indent="0">
              <a:buFontTx/>
              <a:buNone/>
              <a:defRPr lang="en-US" sz="14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A6B4FE4A-C5F3-F347-9074-3835208F6A5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114" y="178738"/>
            <a:ext cx="1569725" cy="1064079"/>
          </a:xfrm>
          <a:prstGeom prst="rect">
            <a:avLst/>
          </a:prstGeom>
        </p:spPr>
      </p:pic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6EA37770-1741-1C4D-99EC-14A03DAFA6FD}"/>
              </a:ext>
            </a:extLst>
          </p:cNvPr>
          <p:cNvSpPr/>
          <p:nvPr userDrawn="1"/>
        </p:nvSpPr>
        <p:spPr>
          <a:xfrm rot="10800000">
            <a:off x="6312640" y="3944351"/>
            <a:ext cx="2419779" cy="235466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FC000">
                  <a:alpha val="32000"/>
                </a:srgbClr>
              </a:gs>
              <a:gs pos="100000">
                <a:srgbClr val="FFFF00">
                  <a:alpha val="4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0CD53202-457A-BF41-9EB4-203BB55220A9}"/>
              </a:ext>
            </a:extLst>
          </p:cNvPr>
          <p:cNvSpPr/>
          <p:nvPr userDrawn="1"/>
        </p:nvSpPr>
        <p:spPr>
          <a:xfrm rot="8901027">
            <a:off x="442020" y="2623682"/>
            <a:ext cx="2306336" cy="226639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C00000">
                  <a:alpha val="42000"/>
                </a:srgbClr>
              </a:gs>
              <a:gs pos="100000">
                <a:srgbClr val="FF0000">
                  <a:alpha val="42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A3C834B5-2E0B-1742-B8A0-55AE1587C717}"/>
              </a:ext>
            </a:extLst>
          </p:cNvPr>
          <p:cNvSpPr/>
          <p:nvPr userDrawn="1"/>
        </p:nvSpPr>
        <p:spPr>
          <a:xfrm rot="4130794">
            <a:off x="5151816" y="6094046"/>
            <a:ext cx="2317127" cy="240967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alpha val="44000"/>
                </a:schemeClr>
              </a:gs>
              <a:gs pos="100000">
                <a:schemeClr val="tx2">
                  <a:lumMod val="75000"/>
                  <a:alpha val="42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DD3E9FCF-D73E-8943-8CF0-70DF09E36974}"/>
              </a:ext>
            </a:extLst>
          </p:cNvPr>
          <p:cNvSpPr/>
          <p:nvPr userDrawn="1"/>
        </p:nvSpPr>
        <p:spPr>
          <a:xfrm rot="8901027">
            <a:off x="9654461" y="-751348"/>
            <a:ext cx="2306336" cy="226639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C00000">
                  <a:alpha val="42000"/>
                </a:srgbClr>
              </a:gs>
              <a:gs pos="100000">
                <a:srgbClr val="FF0000">
                  <a:alpha val="42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F161A339-738C-9040-870A-DCDB43B6E296}"/>
              </a:ext>
            </a:extLst>
          </p:cNvPr>
          <p:cNvSpPr/>
          <p:nvPr userDrawn="1"/>
        </p:nvSpPr>
        <p:spPr>
          <a:xfrm rot="10800000">
            <a:off x="6110435" y="-736601"/>
            <a:ext cx="2419779" cy="235466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FC000">
                  <a:alpha val="32000"/>
                </a:srgbClr>
              </a:gs>
              <a:gs pos="100000">
                <a:srgbClr val="FFFF00">
                  <a:alpha val="4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6B99708A-34DB-E646-B8F7-CC1985E2AA28}"/>
              </a:ext>
            </a:extLst>
          </p:cNvPr>
          <p:cNvSpPr/>
          <p:nvPr userDrawn="1"/>
        </p:nvSpPr>
        <p:spPr>
          <a:xfrm rot="8901027">
            <a:off x="10308060" y="3618164"/>
            <a:ext cx="2306336" cy="226639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C00000">
                  <a:alpha val="42000"/>
                </a:srgbClr>
              </a:gs>
              <a:gs pos="100000">
                <a:srgbClr val="FF0000">
                  <a:alpha val="42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7510649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autoRev="1" fill="remove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2.77778E-6 -2.22045E-16 L -2.77778E-6 -1.425 " pathEditMode="fixed" rAng="0" ptsTypes="AA">
                                      <p:cBhvr>
                                        <p:cTn id="6" dur="4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3.05556E-6 0.88611 " pathEditMode="fixed" rAng="0" ptsTypes="AA">
                                      <p:cBhvr>
                                        <p:cTn id="8" dur="4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repeatCount="indefinite" accel="50000" decel="50000" autoRev="1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5E-6 3.7037E-6 L -2.5E-6 -1.33195 " pathEditMode="fixed" rAng="0" ptsTypes="AA">
                                      <p:cBhvr>
                                        <p:cTn id="10" dur="4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repeatCount="indefinite" accel="50000" decel="50000" autoRev="1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animMotion origin="layout" path="M -1.94444E-6 4.07407E-6 L -1.94444E-6 -1.42084 " pathEditMode="fixed" rAng="0" ptsTypes="AA">
                                      <p:cBhvr>
                                        <p:cTn id="12" dur="4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autoRev="1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-3.61111E-6 2.59259E-6 L -3.61111E-6 1.19028 " pathEditMode="fixed" rAng="0" ptsTypes="AA">
                                      <p:cBhvr>
                                        <p:cTn id="14" dur="4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64" presetClass="path" presetSubtype="0" repeatCount="indefinite" accel="50000" decel="50000" autoRev="1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animMotion origin="layout" path="M -1.94444E-6 4.07407E-6 L -1.94444E-6 -1.42084 " pathEditMode="fixed" rAng="0" ptsTypes="AA">
                                      <p:cBhvr>
                                        <p:cTn id="16" dur="4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4" presetClass="path" presetSubtype="0" repeatCount="indefinite" accel="50000" decel="50000" autoRev="1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5E-6 3.7037E-6 L -2.5E-6 -1.33195 " pathEditMode="fixed" rAng="0" ptsTypes="AA">
                                      <p:cBhvr>
                                        <p:cTn id="18" dur="4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repeatCount="indefinite" accel="50000" decel="50000" autoRev="1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-3.61111E-6 2.59259E-6 L -3.61111E-6 1.19028 " pathEditMode="fixed" rAng="0" ptsTypes="AA">
                                      <p:cBhvr>
                                        <p:cTn id="20" dur="4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5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4" presetClass="path" presetSubtype="0" repeatCount="indefinite" accel="50000" decel="50000" autoRev="1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5E-6 3.7037E-6 L -2.5E-6 -1.33195 " pathEditMode="fixed" rAng="0" ptsTypes="AA">
                                      <p:cBhvr>
                                        <p:cTn id="22" dur="4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6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4" presetClass="path" presetSubtype="0" repeatCount="indefinite" accel="50000" decel="50000" autoRev="1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animMotion origin="layout" path="M -1.94444E-6 4.07407E-6 L -1.94444E-6 -1.42084 " pathEditMode="fixed" rAng="0" ptsTypes="AA">
                                      <p:cBhvr>
                                        <p:cTn id="24" dur="4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4" presetClass="path" presetSubtype="0" repeatCount="indefinite" accel="50000" decel="50000" autoRev="1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5E-6 3.7037E-6 L -2.5E-6 -1.33195 " pathEditMode="fixed" rAng="0" ptsTypes="AA">
                                      <p:cBhvr>
                                        <p:cTn id="26" dur="4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2" grpId="0" animBg="1"/>
      <p:bldP spid="33" grpId="0" animBg="1"/>
      <p:bldP spid="3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-animated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 descr="C:\Documents and Settings\contractor\Desktop\Blue_Green_Gradient.png"/>
          <p:cNvPicPr>
            <a:picLocks noChangeAspect="1" noChangeArrowheads="1"/>
          </p:cNvPicPr>
          <p:nvPr userDrawn="1"/>
        </p:nvPicPr>
        <p:blipFill>
          <a:blip r:embed="rId2" cstate="print">
            <a:alphaModFix amt="0"/>
          </a:blip>
          <a:srcRect/>
          <a:stretch>
            <a:fillRect/>
          </a:stretch>
        </p:blipFill>
        <p:spPr bwMode="auto">
          <a:xfrm>
            <a:off x="24200" y="0"/>
            <a:ext cx="12205754" cy="6858000"/>
          </a:xfrm>
          <a:prstGeom prst="rect">
            <a:avLst/>
          </a:prstGeom>
          <a:gradFill>
            <a:gsLst>
              <a:gs pos="0">
                <a:schemeClr val="tx2"/>
              </a:gs>
              <a:gs pos="56000">
                <a:schemeClr val="tx2">
                  <a:lumMod val="50000"/>
                </a:schemeClr>
              </a:gs>
              <a:gs pos="100000">
                <a:srgbClr val="FFC000"/>
              </a:gs>
            </a:gsLst>
            <a:lin ang="13500000" scaled="0"/>
          </a:gradFill>
        </p:spPr>
      </p:pic>
      <p:sp>
        <p:nvSpPr>
          <p:cNvPr id="29" name="Rounded Rectangle 28"/>
          <p:cNvSpPr/>
          <p:nvPr/>
        </p:nvSpPr>
        <p:spPr>
          <a:xfrm rot="4130794">
            <a:off x="841110" y="-637089"/>
            <a:ext cx="3628807" cy="378652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30000"/>
                  <a:satMod val="115000"/>
                  <a:alpha val="18000"/>
                </a:scheme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1" name="Rounded Rectangle 30"/>
          <p:cNvSpPr/>
          <p:nvPr/>
        </p:nvSpPr>
        <p:spPr>
          <a:xfrm rot="10800000">
            <a:off x="1351368" y="4248603"/>
            <a:ext cx="3876584" cy="384608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32" name="Rounded Rectangle 31"/>
          <p:cNvSpPr/>
          <p:nvPr userDrawn="1"/>
        </p:nvSpPr>
        <p:spPr>
          <a:xfrm rot="11476033">
            <a:off x="7699150" y="710294"/>
            <a:ext cx="4032158" cy="400126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3" name="Rounded Rectangle 32"/>
          <p:cNvSpPr/>
          <p:nvPr userDrawn="1"/>
        </p:nvSpPr>
        <p:spPr>
          <a:xfrm>
            <a:off x="9693860" y="5156844"/>
            <a:ext cx="2305719" cy="814843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75000"/>
                  <a:alpha val="28000"/>
                </a:schemeClr>
              </a:gs>
              <a:gs pos="100000">
                <a:schemeClr val="accent4">
                  <a:lumMod val="75000"/>
                  <a:alpha val="29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34" name="Rounded Rectangle 33"/>
          <p:cNvSpPr/>
          <p:nvPr/>
        </p:nvSpPr>
        <p:spPr>
          <a:xfrm rot="8901027">
            <a:off x="3780572" y="1134430"/>
            <a:ext cx="4197497" cy="4327011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57550">
                  <a:alpha val="46000"/>
                </a:srgbClr>
              </a:gs>
              <a:gs pos="100000">
                <a:schemeClr val="accent1">
                  <a:shade val="100000"/>
                  <a:satMod val="115000"/>
                  <a:alpha val="2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8" name="Rectangle 5"/>
          <p:cNvSpPr>
            <a:spLocks noChangeArrowheads="1"/>
          </p:cNvSpPr>
          <p:nvPr/>
        </p:nvSpPr>
        <p:spPr bwMode="ltGray">
          <a:xfrm>
            <a:off x="10499135" y="6584513"/>
            <a:ext cx="932088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chemeClr val="bg2"/>
                </a:solidFill>
                <a:latin typeface="+mj-lt"/>
              </a:rPr>
              <a:t>WebSprix Confidential</a:t>
            </a:r>
          </a:p>
        </p:txBody>
      </p:sp>
      <p:sp>
        <p:nvSpPr>
          <p:cNvPr id="37" name="Rectangle 4"/>
          <p:cNvSpPr>
            <a:spLocks noChangeArrowheads="1"/>
          </p:cNvSpPr>
          <p:nvPr userDrawn="1"/>
        </p:nvSpPr>
        <p:spPr bwMode="ltGray">
          <a:xfrm>
            <a:off x="354129" y="6586247"/>
            <a:ext cx="4559499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>
                <a:solidFill>
                  <a:schemeClr val="bg2"/>
                </a:solidFill>
                <a:latin typeface="+mj-lt"/>
              </a:rPr>
              <a:t>© 2019  WebSprix. All rights reserved.</a:t>
            </a:r>
          </a:p>
        </p:txBody>
      </p:sp>
      <p:sp>
        <p:nvSpPr>
          <p:cNvPr id="38" name="Rectangle 7"/>
          <p:cNvSpPr>
            <a:spLocks noChangeArrowheads="1"/>
          </p:cNvSpPr>
          <p:nvPr userDrawn="1"/>
        </p:nvSpPr>
        <p:spPr bwMode="ltGray">
          <a:xfrm>
            <a:off x="11578312" y="6580409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chemeClr val="bg2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59947CD-F4C9-244F-8E7D-61990A1B53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6909" y="484633"/>
            <a:ext cx="11670464" cy="4443301"/>
          </a:xfrm>
        </p:spPr>
        <p:txBody>
          <a:bodyPr anchor="b" anchorCtr="0"/>
          <a:lstStyle>
            <a:lvl1pPr marL="228600" indent="-228600">
              <a:buFont typeface="Arial" pitchFamily="34" charset="0"/>
              <a:buChar char="“"/>
              <a:defRPr sz="600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style”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36DBEC17-4ED9-B144-A2A6-F197DF5EB1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4775" y="5358903"/>
            <a:ext cx="11429936" cy="614362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24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</a:pPr>
            <a:r>
              <a:rPr lang="en-US" dirty="0"/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159276996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repeatCount="indefinite" accel="50000" decel="50000" autoRev="1" fill="remove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2.77778E-6 -2.22045E-16 L -2.77778E-6 -1.425 " pathEditMode="fixed" rAng="0" ptsTypes="AA">
                                      <p:cBhvr>
                                        <p:cTn id="6" dur="4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3.05556E-6 0.88611 " pathEditMode="fixed" rAng="0" ptsTypes="AA">
                                      <p:cBhvr>
                                        <p:cTn id="8" dur="4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4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repeatCount="indefinite" accel="50000" decel="50000" autoRev="1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5E-6 3.7037E-6 L -2.5E-6 -1.33195 " pathEditMode="fixed" rAng="0" ptsTypes="AA">
                                      <p:cBhvr>
                                        <p:cTn id="10" dur="4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repeatCount="indefinite" accel="50000" decel="50000" autoRev="1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animMotion origin="layout" path="M -1.94444E-6 4.07407E-6 L -1.94444E-6 -1.42084 " pathEditMode="fixed" rAng="0" ptsTypes="AA">
                                      <p:cBhvr>
                                        <p:cTn id="12" dur="4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repeatCount="indefinite" accel="50000" decel="50000" autoRev="1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animMotion origin="layout" path="M -3.61111E-6 2.59259E-6 L -3.61111E-6 1.19028 " pathEditMode="fixed" rAng="0" ptsTypes="AA">
                                      <p:cBhvr>
                                        <p:cTn id="14" dur="4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9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2" grpId="0" animBg="1"/>
      <p:bldP spid="33" grpId="0" animBg="1"/>
      <p:bldP spid="34" grpId="0" animBg="1"/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 descr="C:\Documents and Settings\contractor\Desktop\Blue_Green_Gradient.png">
            <a:extLst>
              <a:ext uri="{FF2B5EF4-FFF2-40B4-BE49-F238E27FC236}">
                <a16:creationId xmlns:a16="http://schemas.microsoft.com/office/drawing/2014/main" id="{6DD97686-D5F1-8641-AFDD-DDEB263E817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alphaModFix amt="0"/>
          </a:blip>
          <a:srcRect/>
          <a:stretch>
            <a:fillRect/>
          </a:stretch>
        </p:blipFill>
        <p:spPr bwMode="auto">
          <a:xfrm>
            <a:off x="0" y="10160"/>
            <a:ext cx="12205754" cy="6858000"/>
          </a:xfrm>
          <a:prstGeom prst="rect">
            <a:avLst/>
          </a:prstGeom>
          <a:gradFill>
            <a:gsLst>
              <a:gs pos="0">
                <a:srgbClr val="FFC000"/>
              </a:gs>
              <a:gs pos="50000">
                <a:srgbClr val="00B050"/>
              </a:gs>
              <a:gs pos="100000">
                <a:srgbClr val="FFFF00"/>
              </a:gs>
            </a:gsLst>
            <a:lin ang="4800000" scaled="0"/>
          </a:gradFill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5114" y="1236690"/>
            <a:ext cx="10813350" cy="2918779"/>
          </a:xfrm>
        </p:spPr>
        <p:txBody>
          <a:bodyPr/>
          <a:lstStyle>
            <a:lvl1pPr>
              <a:lnSpc>
                <a:spcPct val="90000"/>
              </a:lnSpc>
              <a:defRPr sz="60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Presentation Title Goes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95" y="4464069"/>
            <a:ext cx="10813351" cy="384175"/>
          </a:xfrm>
        </p:spPr>
        <p:txBody>
          <a:bodyPr anchor="b" anchorCtr="0">
            <a:noAutofit/>
          </a:bodyPr>
          <a:lstStyle>
            <a:lvl1pPr marL="0" indent="0" algn="l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</a:t>
            </a:r>
          </a:p>
        </p:txBody>
      </p:sp>
      <p:sp>
        <p:nvSpPr>
          <p:cNvPr id="58" name="Rectangle 5"/>
          <p:cNvSpPr>
            <a:spLocks noChangeArrowheads="1"/>
          </p:cNvSpPr>
          <p:nvPr/>
        </p:nvSpPr>
        <p:spPr bwMode="ltGray">
          <a:xfrm>
            <a:off x="10640200" y="6584513"/>
            <a:ext cx="791023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chemeClr val="bg2"/>
                </a:solidFill>
                <a:latin typeface="+mj-lt"/>
              </a:rPr>
              <a:t>Cisco Confidential</a:t>
            </a:r>
          </a:p>
        </p:txBody>
      </p:sp>
      <p:sp>
        <p:nvSpPr>
          <p:cNvPr id="37" name="Rectangle 4"/>
          <p:cNvSpPr>
            <a:spLocks noChangeArrowheads="1"/>
          </p:cNvSpPr>
          <p:nvPr userDrawn="1"/>
        </p:nvSpPr>
        <p:spPr bwMode="ltGray">
          <a:xfrm>
            <a:off x="354129" y="6586247"/>
            <a:ext cx="4559499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>
                <a:solidFill>
                  <a:schemeClr val="bg2"/>
                </a:solidFill>
                <a:latin typeface="+mj-lt"/>
              </a:rPr>
              <a:t>© 2010 Cisco and/or its affiliates. All rights reserved.</a:t>
            </a:r>
          </a:p>
        </p:txBody>
      </p:sp>
      <p:sp>
        <p:nvSpPr>
          <p:cNvPr id="38" name="Rectangle 7"/>
          <p:cNvSpPr>
            <a:spLocks noChangeArrowheads="1"/>
          </p:cNvSpPr>
          <p:nvPr userDrawn="1"/>
        </p:nvSpPr>
        <p:spPr bwMode="ltGray">
          <a:xfrm>
            <a:off x="11578312" y="6580409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chemeClr val="bg2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10" hasCustomPrompt="1"/>
          </p:nvPr>
        </p:nvSpPr>
        <p:spPr>
          <a:xfrm>
            <a:off x="314325" y="4782757"/>
            <a:ext cx="10814050" cy="384175"/>
          </a:xfrm>
        </p:spPr>
        <p:txBody>
          <a:bodyPr/>
          <a:lstStyle>
            <a:lvl1pPr marL="0" indent="0">
              <a:buFontTx/>
              <a:buNone/>
              <a:defRPr lang="en-US" sz="18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Presenter Title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1" hasCustomPrompt="1"/>
          </p:nvPr>
        </p:nvSpPr>
        <p:spPr>
          <a:xfrm>
            <a:off x="314325" y="5273251"/>
            <a:ext cx="10814050" cy="384175"/>
          </a:xfrm>
        </p:spPr>
        <p:txBody>
          <a:bodyPr/>
          <a:lstStyle>
            <a:lvl1pPr marL="0" indent="0">
              <a:buFontTx/>
              <a:buNone/>
              <a:defRPr lang="en-US" sz="14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9BC372FE-596D-504F-8F9B-72F4817260F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686" y="116953"/>
            <a:ext cx="1569725" cy="1064079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3"/>
          <p:cNvSpPr>
            <a:spLocks noChangeArrowheads="1"/>
          </p:cNvSpPr>
          <p:nvPr userDrawn="1"/>
        </p:nvSpPr>
        <p:spPr bwMode="white">
          <a:xfrm>
            <a:off x="0" y="0"/>
            <a:ext cx="12188825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47" name="Rectangle 3"/>
          <p:cNvSpPr>
            <a:spLocks noChangeArrowheads="1"/>
          </p:cNvSpPr>
          <p:nvPr userDrawn="1"/>
        </p:nvSpPr>
        <p:spPr bwMode="hidden">
          <a:xfrm>
            <a:off x="0" y="0"/>
            <a:ext cx="12188825" cy="177800"/>
          </a:xfrm>
          <a:prstGeom prst="rect">
            <a:avLst/>
          </a:prstGeom>
          <a:solidFill>
            <a:srgbClr val="08252E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5114" y="417121"/>
            <a:ext cx="10813350" cy="2407042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54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Presentation Title Goes Here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8859F1-8DA7-F047-B9BE-72C095331C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9716" y="3119120"/>
            <a:ext cx="11569393" cy="3444266"/>
          </a:xfrm>
          <a:prstGeom prst="rect">
            <a:avLst/>
          </a:prstGeom>
        </p:spPr>
      </p:pic>
      <p:sp>
        <p:nvSpPr>
          <p:cNvPr id="27" name="Rectangle 3"/>
          <p:cNvSpPr>
            <a:spLocks noChangeArrowheads="1"/>
          </p:cNvSpPr>
          <p:nvPr userDrawn="1"/>
        </p:nvSpPr>
        <p:spPr bwMode="white">
          <a:xfrm>
            <a:off x="0" y="0"/>
            <a:ext cx="12188825" cy="177800"/>
          </a:xfrm>
          <a:prstGeom prst="rect">
            <a:avLst/>
          </a:prstGeom>
          <a:solidFill>
            <a:schemeClr val="bg2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47" name="Rectangle 3"/>
          <p:cNvSpPr>
            <a:spLocks noChangeArrowheads="1"/>
          </p:cNvSpPr>
          <p:nvPr userDrawn="1"/>
        </p:nvSpPr>
        <p:spPr bwMode="hidden">
          <a:xfrm>
            <a:off x="0" y="0"/>
            <a:ext cx="12188825" cy="177800"/>
          </a:xfrm>
          <a:prstGeom prst="rect">
            <a:avLst/>
          </a:prstGeom>
          <a:solidFill>
            <a:srgbClr val="08252E"/>
          </a:solidFill>
          <a:ln w="2540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+mj-lt"/>
            </a:endParaRPr>
          </a:p>
        </p:txBody>
      </p:sp>
      <p:sp>
        <p:nvSpPr>
          <p:cNvPr id="31" name="Rectangle 30"/>
          <p:cNvSpPr/>
          <p:nvPr userDrawn="1"/>
        </p:nvSpPr>
        <p:spPr>
          <a:xfrm>
            <a:off x="289735" y="3022900"/>
            <a:ext cx="11589374" cy="1720550"/>
          </a:xfrm>
          <a:prstGeom prst="rect">
            <a:avLst/>
          </a:prstGeom>
          <a:solidFill>
            <a:srgbClr val="0825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5114" y="1774540"/>
            <a:ext cx="10813350" cy="2407042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54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Presentation Title Goes Here</a:t>
            </a:r>
          </a:p>
        </p:txBody>
      </p:sp>
    </p:spTree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189" y="432215"/>
            <a:ext cx="11438251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rgbClr val="FFC000"/>
                    </a:gs>
                    <a:gs pos="44000">
                      <a:srgbClr val="FBE62F"/>
                    </a:gs>
                    <a:gs pos="100000">
                      <a:schemeClr val="accent4">
                        <a:lumMod val="60000"/>
                        <a:lumOff val="40000"/>
                      </a:schemeClr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10896" y="1344168"/>
            <a:ext cx="11424906" cy="4965192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480"/>
              </a:spcBef>
              <a:buClr>
                <a:srgbClr val="96CA4B"/>
              </a:buClr>
              <a:tabLst/>
              <a:defRPr sz="2200">
                <a:solidFill>
                  <a:schemeClr val="bg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tabLst/>
              <a:defRPr>
                <a:solidFill>
                  <a:schemeClr val="bg1"/>
                </a:solidFill>
                <a:latin typeface="+mj-lt"/>
              </a:defRPr>
            </a:lvl2pPr>
            <a:lvl3pPr>
              <a:tabLst/>
              <a:defRPr>
                <a:solidFill>
                  <a:schemeClr val="bg1"/>
                </a:solidFill>
                <a:latin typeface="+mj-lt"/>
              </a:defRPr>
            </a:lvl3pPr>
            <a:lvl4pPr>
              <a:tabLst/>
              <a:defRPr>
                <a:solidFill>
                  <a:schemeClr val="bg1"/>
                </a:solidFill>
                <a:latin typeface="+mj-lt"/>
              </a:defRPr>
            </a:lvl4pPr>
            <a:lvl5pPr>
              <a:tabLst/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microsoft.com/office/2007/relationships/hdphoto" Target="../media/hdphoto1.wdp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825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6189" y="432215"/>
            <a:ext cx="11438252" cy="838200"/>
          </a:xfrm>
          <a:prstGeom prst="rect">
            <a:avLst/>
          </a:prstGeom>
        </p:spPr>
        <p:txBody>
          <a:bodyPr vert="horz" lIns="82296" tIns="45720" rIns="82296" bIns="45720" rtlCol="0" anchor="b" anchorCtr="0">
            <a:noAutofit/>
          </a:bodyPr>
          <a:lstStyle/>
          <a:p>
            <a:r>
              <a:rPr lang="en-US" dirty="0"/>
              <a:t>Slide Title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6189" y="1339746"/>
            <a:ext cx="11438252" cy="49656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ltGray">
          <a:xfrm>
            <a:off x="354129" y="6586247"/>
            <a:ext cx="4559499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24" tIns="41061" rIns="82124" bIns="41061" anchor="b" anchorCtr="0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© 2019 WebSprix. All rights reserved.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ltGray">
          <a:xfrm>
            <a:off x="10499135" y="6584513"/>
            <a:ext cx="932088" cy="17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600" dirty="0">
                <a:solidFill>
                  <a:srgbClr val="C0C0C0"/>
                </a:solidFill>
                <a:latin typeface="+mj-lt"/>
              </a:rPr>
              <a:t>WebSprix Confidential</a:t>
            </a: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ltGray">
          <a:xfrm>
            <a:off x="11578312" y="6580409"/>
            <a:ext cx="260429" cy="17525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FCF27A5-1A5B-48D3-A060-2758FFBB1ADD}" type="slidenum">
              <a:rPr lang="en-US" sz="600">
                <a:solidFill>
                  <a:srgbClr val="C0C0C0"/>
                </a:solidFill>
                <a:latin typeface="+mj-lt"/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600" dirty="0">
              <a:solidFill>
                <a:srgbClr val="C0C0C0"/>
              </a:solidFill>
              <a:latin typeface="+mj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4BA26E4-A79E-5942-8E1C-1171DD3AFC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8" cstate="hqprint">
            <a:alphaModFix amt="50000"/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6189" y="6421273"/>
            <a:ext cx="11438252" cy="149373"/>
          </a:xfrm>
          <a:prstGeom prst="rect">
            <a:avLst/>
          </a:prstGeom>
          <a:gradFill>
            <a:gsLst>
              <a:gs pos="0">
                <a:srgbClr val="FBE62F"/>
              </a:gs>
              <a:gs pos="13000">
                <a:srgbClr val="FFFF00"/>
              </a:gs>
              <a:gs pos="27000">
                <a:srgbClr val="92D050">
                  <a:alpha val="40000"/>
                </a:srgbClr>
              </a:gs>
              <a:gs pos="39000">
                <a:srgbClr val="FFC000"/>
              </a:gs>
              <a:gs pos="82000">
                <a:srgbClr val="FFC000"/>
              </a:gs>
              <a:gs pos="51000">
                <a:srgbClr val="FFFF00"/>
              </a:gs>
              <a:gs pos="67000">
                <a:srgbClr val="80D828"/>
              </a:gs>
              <a:gs pos="100000">
                <a:srgbClr val="FFFF00"/>
              </a:gs>
            </a:gsLst>
            <a:lin ang="4800000" scaled="0"/>
          </a:gradFill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931" r:id="rId2"/>
    <p:sldLayoutId id="2147483899" r:id="rId3"/>
    <p:sldLayoutId id="2147483937" r:id="rId4"/>
    <p:sldLayoutId id="2147483933" r:id="rId5"/>
    <p:sldLayoutId id="2147483930" r:id="rId6"/>
    <p:sldLayoutId id="2147483900" r:id="rId7"/>
    <p:sldLayoutId id="2147483932" r:id="rId8"/>
    <p:sldLayoutId id="2147483901" r:id="rId9"/>
    <p:sldLayoutId id="2147483902" r:id="rId10"/>
    <p:sldLayoutId id="2147483903" r:id="rId11"/>
    <p:sldLayoutId id="2147483904" r:id="rId12"/>
    <p:sldLayoutId id="2147483905" r:id="rId13"/>
    <p:sldLayoutId id="2147483906" r:id="rId14"/>
    <p:sldLayoutId id="2147483907" r:id="rId15"/>
    <p:sldLayoutId id="2147483908" r:id="rId16"/>
    <p:sldLayoutId id="2147483909" r:id="rId17"/>
    <p:sldLayoutId id="2147483910" r:id="rId18"/>
    <p:sldLayoutId id="2147483911" r:id="rId19"/>
    <p:sldLayoutId id="2147483912" r:id="rId20"/>
    <p:sldLayoutId id="2147483913" r:id="rId21"/>
    <p:sldLayoutId id="2147483914" r:id="rId22"/>
    <p:sldLayoutId id="2147483915" r:id="rId23"/>
    <p:sldLayoutId id="2147483916" r:id="rId24"/>
    <p:sldLayoutId id="2147483917" r:id="rId25"/>
    <p:sldLayoutId id="2147483918" r:id="rId26"/>
    <p:sldLayoutId id="2147483919" r:id="rId27"/>
    <p:sldLayoutId id="2147483921" r:id="rId28"/>
    <p:sldLayoutId id="2147483922" r:id="rId29"/>
    <p:sldLayoutId id="2147483924" r:id="rId30"/>
    <p:sldLayoutId id="2147483925" r:id="rId31"/>
    <p:sldLayoutId id="2147483934" r:id="rId32"/>
    <p:sldLayoutId id="2147483936" r:id="rId33"/>
    <p:sldLayoutId id="2147483935" r:id="rId34"/>
    <p:sldLayoutId id="2147483926" r:id="rId35"/>
    <p:sldLayoutId id="2147483927" r:id="rId36"/>
  </p:sldLayoutIdLst>
  <p:transition>
    <p:wipe dir="r"/>
  </p:transition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lang="en-US" sz="3600" b="0" kern="1200" spc="0" baseline="0" dirty="0">
          <a:gradFill>
            <a:gsLst>
              <a:gs pos="0">
                <a:srgbClr val="FBE62F"/>
              </a:gs>
              <a:gs pos="44000">
                <a:srgbClr val="FFFF00"/>
              </a:gs>
              <a:gs pos="100000">
                <a:srgbClr val="00B050"/>
              </a:gs>
            </a:gsLst>
            <a:lin ang="4800000" scaled="0"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5000"/>
        </a:lnSpc>
        <a:spcBef>
          <a:spcPts val="1440"/>
        </a:spcBef>
        <a:buClr>
          <a:srgbClr val="96CA4B"/>
        </a:buClr>
        <a:buSzPct val="90000"/>
        <a:buFont typeface="Arial" pitchFamily="34" charset="0"/>
        <a:buChar char="•"/>
        <a:tabLst/>
        <a:defRPr lang="en-US" sz="2000" kern="1200" dirty="0" smtClean="0">
          <a:solidFill>
            <a:schemeClr val="bg1"/>
          </a:solidFill>
          <a:latin typeface="+mj-lt"/>
          <a:ea typeface="+mn-ea"/>
          <a:cs typeface="+mn-cs"/>
        </a:defRPr>
      </a:lvl1pPr>
      <a:lvl2pPr marL="406400" indent="0" algn="l" defTabSz="914400" rtl="0" eaLnBrk="1" latinLnBrk="0" hangingPunct="1">
        <a:lnSpc>
          <a:spcPct val="95000"/>
        </a:lnSpc>
        <a:spcBef>
          <a:spcPts val="840"/>
        </a:spcBef>
        <a:buClr>
          <a:schemeClr val="tx2"/>
        </a:buClr>
        <a:buFontTx/>
        <a:buNone/>
        <a:defRPr lang="en-US" sz="1800" kern="1200" dirty="0" smtClean="0">
          <a:solidFill>
            <a:schemeClr val="bg1"/>
          </a:solidFill>
          <a:latin typeface="+mj-lt"/>
          <a:ea typeface="+mn-ea"/>
          <a:cs typeface="+mn-cs"/>
        </a:defRPr>
      </a:lvl2pPr>
      <a:lvl3pPr marL="571500" indent="-1588" algn="l" defTabSz="914400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600" kern="1200" dirty="0" smtClean="0">
          <a:solidFill>
            <a:schemeClr val="bg1"/>
          </a:solidFill>
          <a:latin typeface="+mj-lt"/>
          <a:ea typeface="+mn-ea"/>
          <a:cs typeface="+mn-cs"/>
        </a:defRPr>
      </a:lvl3pPr>
      <a:lvl4pPr marL="688975" indent="0" algn="l" defTabSz="914400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400" kern="1200" dirty="0" smtClean="0">
          <a:solidFill>
            <a:schemeClr val="bg1"/>
          </a:solidFill>
          <a:latin typeface="+mj-lt"/>
          <a:ea typeface="+mn-ea"/>
          <a:cs typeface="+mn-cs"/>
        </a:defRPr>
      </a:lvl4pPr>
      <a:lvl5pPr marL="801688" indent="0" algn="l" defTabSz="914400" rtl="0" eaLnBrk="1" latinLnBrk="0" hangingPunct="1">
        <a:lnSpc>
          <a:spcPct val="95000"/>
        </a:lnSpc>
        <a:spcBef>
          <a:spcPts val="840"/>
        </a:spcBef>
        <a:buFont typeface="Arial" pitchFamily="34" charset="0"/>
        <a:buNone/>
        <a:defRPr lang="en-US" sz="1400" kern="1200" dirty="0">
          <a:solidFill>
            <a:schemeClr val="bg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universityworldnews.com/" TargetMode="Externa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48D2818-C759-784E-B72B-19E6A78A78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br>
              <a:rPr lang="en-US" sz="4400" dirty="0"/>
            </a:br>
            <a:r>
              <a:rPr lang="en-US" sz="4400" dirty="0"/>
              <a:t>Transforming Ethiopia's Internet Ecosystem for a Thriving Digital Economy</a:t>
            </a:r>
            <a:br>
              <a:rPr lang="en-US" sz="4400" dirty="0"/>
            </a:br>
            <a:br>
              <a:rPr lang="en-US" sz="4400" dirty="0"/>
            </a:br>
            <a:r>
              <a:rPr lang="en-US" sz="2000" dirty="0"/>
              <a:t>Ethiopia Internet Development Conference 2020</a:t>
            </a:r>
            <a:endParaRPr lang="en-US" sz="4400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0081857D-516E-9947-9012-DF5E79295F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/>
              <a:t>Dawit Birhanu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06C7EB5-1DD4-A040-80D3-191C3F9AB4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en-US" dirty="0"/>
              <a:t>CEO, WebSprix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E0F2B36-CBE3-D14B-B466-54208B5FC28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en-US" dirty="0"/>
              <a:t>March 2020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67C192-07E8-0C46-96C2-1FF2727EE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145" y="3586923"/>
            <a:ext cx="1587500" cy="52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000629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FA9EF-71F6-6C48-8D41-486F61D7F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FC6287-927A-2240-BE98-75D52D8DEE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Why Internet</a:t>
            </a:r>
          </a:p>
          <a:p>
            <a:r>
              <a:rPr lang="en-US" dirty="0"/>
              <a:t>Lessons from COVID-19</a:t>
            </a:r>
          </a:p>
          <a:p>
            <a:r>
              <a:rPr lang="en-US" dirty="0"/>
              <a:t>Ingredients of Internet Ecosystem</a:t>
            </a:r>
          </a:p>
          <a:p>
            <a:r>
              <a:rPr lang="en-US"/>
              <a:t>Ethiopia’s context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86179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A5A720-1C19-3041-A8DD-966635590B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Why Internet? Why connectivity?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077FDC-4AEE-8645-90E6-112AD5E31E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It is the cheapest tool available to improve education and health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17959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51B08-0D95-934E-A752-0A97CC8BD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Lessons from COVID-19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DF28B1-B6DB-6742-995B-FEC08A7754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9566" y="1243812"/>
            <a:ext cx="7325456" cy="1522067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00711933-165E-3F49-A207-B6D5E9A8395E}"/>
              </a:ext>
            </a:extLst>
          </p:cNvPr>
          <p:cNvGrpSpPr/>
          <p:nvPr/>
        </p:nvGrpSpPr>
        <p:grpSpPr>
          <a:xfrm>
            <a:off x="144301" y="2867864"/>
            <a:ext cx="6011996" cy="1233435"/>
            <a:chOff x="439046" y="3429000"/>
            <a:chExt cx="8272882" cy="152206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BA67E0D-079C-AE4F-A4D0-BF58DDAD63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9046" y="3429000"/>
              <a:ext cx="8272882" cy="1522067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386AF80-B6BA-684A-972C-349993DED9E0}"/>
                </a:ext>
              </a:extLst>
            </p:cNvPr>
            <p:cNvSpPr txBox="1"/>
            <p:nvPr/>
          </p:nvSpPr>
          <p:spPr>
            <a:xfrm>
              <a:off x="7195930" y="4581735"/>
              <a:ext cx="1515998" cy="3418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err="1"/>
                <a:t>edsuge.com</a:t>
              </a:r>
              <a:endParaRPr lang="en-US" sz="1200" dirty="0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986A1B36-EADA-124B-8807-9169449648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7194" y="4203285"/>
            <a:ext cx="8699500" cy="20701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81C13BB-A533-1A4F-901D-CEE7EC8E8363}"/>
              </a:ext>
            </a:extLst>
          </p:cNvPr>
          <p:cNvSpPr txBox="1"/>
          <p:nvPr/>
        </p:nvSpPr>
        <p:spPr>
          <a:xfrm>
            <a:off x="8762163" y="5908431"/>
            <a:ext cx="23814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hlinkClick r:id="rId5"/>
              </a:rPr>
              <a:t>universityworldnews.com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03812286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CD963-CF11-D544-9027-1F815D435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996" y="301273"/>
            <a:ext cx="11448832" cy="838200"/>
          </a:xfrm>
        </p:spPr>
        <p:txBody>
          <a:bodyPr/>
          <a:lstStyle/>
          <a:p>
            <a:r>
              <a:rPr lang="en-US" dirty="0"/>
              <a:t>The ingredients Internet ecosystem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FAFE52F-4D48-4D4E-A5E9-34CBFB266E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7435754"/>
              </p:ext>
            </p:extLst>
          </p:nvPr>
        </p:nvGraphicFramePr>
        <p:xfrm>
          <a:off x="2031471" y="1270414"/>
          <a:ext cx="8125883" cy="4867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6964169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715C621-50AC-1A4D-9196-128FD24F8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Ethiopia’s context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E52A18-5A0B-334D-8F16-A6E0A4D62B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Ethiopia far behind in terms of connectivity, data usage, </a:t>
            </a:r>
            <a:r>
              <a:rPr lang="en-US" dirty="0" err="1"/>
              <a:t>etc</a:t>
            </a:r>
            <a:endParaRPr lang="en-US" dirty="0"/>
          </a:p>
          <a:p>
            <a:pPr lvl="1"/>
            <a:r>
              <a:rPr lang="en-US" dirty="0"/>
              <a:t>A challenge</a:t>
            </a:r>
          </a:p>
          <a:p>
            <a:pPr lvl="1"/>
            <a:r>
              <a:rPr lang="en-US" dirty="0"/>
              <a:t>A great opportunity to Leap Frog</a:t>
            </a:r>
          </a:p>
          <a:p>
            <a:r>
              <a:rPr lang="en-US" dirty="0"/>
              <a:t>Learn from the experiences of other countries</a:t>
            </a:r>
          </a:p>
          <a:p>
            <a:pPr lvl="1"/>
            <a:r>
              <a:rPr lang="en-US" dirty="0"/>
              <a:t>But do NOT follow the same path</a:t>
            </a:r>
          </a:p>
          <a:p>
            <a:pPr lvl="1"/>
            <a:r>
              <a:rPr lang="en-US" dirty="0"/>
              <a:t>There is a much shorter path – enabled by Moore’s law – seek it</a:t>
            </a:r>
          </a:p>
          <a:p>
            <a:r>
              <a:rPr lang="en-US" dirty="0"/>
              <a:t>Local capacity, local entrepreneurs are vital for thriving digital economy</a:t>
            </a:r>
          </a:p>
          <a:p>
            <a:r>
              <a:rPr lang="en-US" dirty="0"/>
              <a:t>Shift investment toward human capital</a:t>
            </a:r>
          </a:p>
          <a:p>
            <a:r>
              <a:rPr lang="en-US" dirty="0"/>
              <a:t>Focus on education</a:t>
            </a:r>
          </a:p>
          <a:p>
            <a:pPr lvl="1"/>
            <a:r>
              <a:rPr lang="en-US" dirty="0"/>
              <a:t>Citizens, industry, Government – all have responsibility to help enhance education</a:t>
            </a:r>
          </a:p>
          <a:p>
            <a:pPr lvl="1"/>
            <a:r>
              <a:rPr lang="en-US" dirty="0"/>
              <a:t>Aim to connect every school – it is NOT difficult – but it takes all of us working in collaboration</a:t>
            </a:r>
          </a:p>
          <a:p>
            <a:pPr lvl="1"/>
            <a:r>
              <a:rPr lang="en-US" dirty="0"/>
              <a:t>Digital transformation is the cheapest way to improve education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2806079"/>
      </p:ext>
    </p:extLst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Cisco Arial 16x9 template_dark">
  <a:themeElements>
    <a:clrScheme name="Cisco 2010 Color Palette">
      <a:dk1>
        <a:srgbClr val="0096D6"/>
      </a:dk1>
      <a:lt1>
        <a:srgbClr val="FFFFFF"/>
      </a:lt1>
      <a:dk2>
        <a:srgbClr val="6DB344"/>
      </a:dk2>
      <a:lt2>
        <a:srgbClr val="FFFFFF"/>
      </a:lt2>
      <a:accent1>
        <a:srgbClr val="0096D6"/>
      </a:accent1>
      <a:accent2>
        <a:srgbClr val="6DB344"/>
      </a:accent2>
      <a:accent3>
        <a:srgbClr val="ABDFF0"/>
      </a:accent3>
      <a:accent4>
        <a:srgbClr val="008041"/>
      </a:accent4>
      <a:accent5>
        <a:srgbClr val="B7D333"/>
      </a:accent5>
      <a:accent6>
        <a:srgbClr val="652D89"/>
      </a:accent6>
      <a:hlink>
        <a:srgbClr val="3CBADC"/>
      </a:hlink>
      <a:folHlink>
        <a:srgbClr val="A6A8AB"/>
      </a:folHlink>
    </a:clrScheme>
    <a:fontScheme name="Cisco 2010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96D6"/>
        </a:solidFill>
        <a:ln>
          <a:noFill/>
        </a:ln>
        <a:effectLst>
          <a:outerShdw blurRad="76200" dist="50800" dir="5400000" algn="ctr" rotWithShape="0">
            <a:srgbClr val="000000">
              <a:alpha val="27000"/>
            </a:srgbClr>
          </a:outerShdw>
        </a:effectLst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WebSprix-PP-Template" id="{E94434A8-5729-A64B-A34F-EF9DC2D4ACE2}" vid="{98F97C9D-DD8C-7D40-BF4E-504A0F60C0B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7650</TotalTime>
  <Words>201</Words>
  <Application>Microsoft Macintosh PowerPoint</Application>
  <PresentationFormat>Custom</PresentationFormat>
  <Paragraphs>37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Ciscolight</vt:lpstr>
      <vt:lpstr>Cisco Arial 16x9 template_dark</vt:lpstr>
      <vt:lpstr> Transforming Ethiopia's Internet Ecosystem for a Thriving Digital Economy  Ethiopia Internet Development Conference 2020</vt:lpstr>
      <vt:lpstr>Agenda</vt:lpstr>
      <vt:lpstr>It is the cheapest tool available to improve education and health  </vt:lpstr>
      <vt:lpstr>Lessons from COVID-19</vt:lpstr>
      <vt:lpstr>The ingredients Internet ecosystem</vt:lpstr>
      <vt:lpstr>Ethiopia’s context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WebSprix Building Ethiopia’s Knowledge Economy Infrastructure</dc:title>
  <dc:creator>Dawit Birhanu</dc:creator>
  <cp:lastModifiedBy>Dawit Birhanu</cp:lastModifiedBy>
  <cp:revision>32</cp:revision>
  <cp:lastPrinted>2020-03-03T20:27:29Z</cp:lastPrinted>
  <dcterms:created xsi:type="dcterms:W3CDTF">2019-12-05T01:31:40Z</dcterms:created>
  <dcterms:modified xsi:type="dcterms:W3CDTF">2020-03-04T06:04:24Z</dcterms:modified>
</cp:coreProperties>
</file>