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5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3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5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9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8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2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947E-518B-42A7-9378-04B953C319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CBC2-C328-4247-941C-087EE435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0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pac.org.z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35" y="232037"/>
            <a:ext cx="10380371" cy="56080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0352" y="6162234"/>
            <a:ext cx="1151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Building a solidarity economy, A guide for grassroots activism, Cooperative and policy alternative </a:t>
            </a:r>
            <a:r>
              <a:rPr lang="en-US" dirty="0" err="1" smtClean="0"/>
              <a:t>centre</a:t>
            </a:r>
            <a:r>
              <a:rPr lang="en-US" dirty="0" smtClean="0"/>
              <a:t> (COPAC)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3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92" y="283335"/>
            <a:ext cx="10481846" cy="5722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0352" y="6162234"/>
            <a:ext cx="1151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Building a solidarity economy, A guide for grassroots activism, Cooperative and policy alternative </a:t>
            </a:r>
            <a:r>
              <a:rPr lang="en-US" dirty="0" err="1" smtClean="0"/>
              <a:t>centre</a:t>
            </a:r>
            <a:r>
              <a:rPr lang="en-US" dirty="0" smtClean="0"/>
              <a:t> (COPAC)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3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81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Cooperative and policy alternative </a:t>
            </a:r>
            <a:r>
              <a:rPr lang="en-US" dirty="0" err="1" smtClean="0"/>
              <a:t>centre</a:t>
            </a:r>
            <a:r>
              <a:rPr lang="en-US" dirty="0" smtClean="0"/>
              <a:t> (COPAC)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https://copac.org.za/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90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Cooperative and policy alternative centre (COPAC) https://copac.org.za/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4</cp:revision>
  <dcterms:created xsi:type="dcterms:W3CDTF">2019-10-29T06:33:05Z</dcterms:created>
  <dcterms:modified xsi:type="dcterms:W3CDTF">2019-10-29T10:04:10Z</dcterms:modified>
</cp:coreProperties>
</file>