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2800" b="0" i="0" u="none" strike="noStrike" cap="none">
              <a:solidFill>
                <a:schemeClr val="accen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bin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 rot="5400000">
            <a:off x="4527910" y="-1060599"/>
            <a:ext cx="3450613" cy="96032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2800">
              <a:solidFill>
                <a:schemeClr val="accen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88" name="Shape 88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 rot="5400000">
            <a:off x="7917038" y="2321047"/>
            <a:ext cx="4659889" cy="161574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bin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 rot="5400000">
            <a:off x="3029143" y="-785498"/>
            <a:ext cx="4659889" cy="782883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2800">
              <a:solidFill>
                <a:schemeClr val="accen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95" name="Shape 95"/>
          <p:cNvCxnSpPr/>
          <p:nvPr/>
        </p:nvCxnSpPr>
        <p:spPr>
          <a:xfrm>
            <a:off x="9439111" y="798973"/>
            <a:ext cx="0" cy="4659889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bin"/>
              <a:buNone/>
              <a:defRPr sz="6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2416500" y="329307"/>
            <a:ext cx="4973915" cy="3092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1437664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2800">
              <a:solidFill>
                <a:schemeClr val="accen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24" name="Shape 24"/>
          <p:cNvCxnSpPr/>
          <p:nvPr/>
        </p:nvCxnSpPr>
        <p:spPr>
          <a:xfrm>
            <a:off x="2417780" y="3528542"/>
            <a:ext cx="863707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bin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2800">
              <a:solidFill>
                <a:schemeClr val="accen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31" name="Shape 31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bin"/>
              <a:buNone/>
              <a:defRPr sz="3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2800">
              <a:solidFill>
                <a:schemeClr val="accen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38" name="Shape 38"/>
          <p:cNvCxnSpPr/>
          <p:nvPr/>
        </p:nvCxnSpPr>
        <p:spPr>
          <a:xfrm>
            <a:off x="1454239" y="3804985"/>
            <a:ext cx="8630446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bin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1447331" y="2010878"/>
            <a:ext cx="4645152" cy="344859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6413771" y="2017343"/>
            <a:ext cx="4645152" cy="34415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2800">
              <a:solidFill>
                <a:schemeClr val="accen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46" name="Shape 46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bin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1447191" y="2824269"/>
            <a:ext cx="4645152" cy="264445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3"/>
          </p:nvPr>
        </p:nvSpPr>
        <p:spPr>
          <a:xfrm>
            <a:off x="6412362" y="2023003"/>
            <a:ext cx="4645152" cy="8022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4"/>
          </p:nvPr>
        </p:nvSpPr>
        <p:spPr>
          <a:xfrm>
            <a:off x="6412362" y="2821491"/>
            <a:ext cx="4645152" cy="263737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2800">
              <a:solidFill>
                <a:schemeClr val="accen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56" name="Shape 56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bin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2800">
              <a:solidFill>
                <a:schemeClr val="accen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62" name="Shape 62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bin"/>
              <a:buNone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5043714" y="798974"/>
            <a:ext cx="6012470" cy="465882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1444671" y="3205491"/>
            <a:ext cx="3275013" cy="224818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2800">
              <a:solidFill>
                <a:schemeClr val="accen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70" name="Shape 70"/>
          <p:cNvCxnSpPr/>
          <p:nvPr/>
        </p:nvCxnSpPr>
        <p:spPr>
          <a:xfrm>
            <a:off x="1448280" y="3205491"/>
            <a:ext cx="326949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Shape 72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73" name="Shape 73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dist="228600" dir="4740000" sx="98000" sy="98000" algn="tl" rotWithShape="0">
                <a:srgbClr val="000000">
                  <a:alpha val="33725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ap="flat" cmpd="sng">
              <a:solidFill>
                <a:srgbClr val="191919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bin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pic" idx="2"/>
          </p:nvPr>
        </p:nvSpPr>
        <p:spPr>
          <a:xfrm>
            <a:off x="8124389" y="1122542"/>
            <a:ext cx="2791171" cy="386632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1450329" y="3145992"/>
            <a:ext cx="5524404" cy="200374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1447382" y="5469856"/>
            <a:ext cx="5527351" cy="32012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1447382" y="318640"/>
            <a:ext cx="5541004" cy="32093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2800">
              <a:solidFill>
                <a:schemeClr val="accen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81" name="Shape 81"/>
          <p:cNvCxnSpPr/>
          <p:nvPr/>
        </p:nvCxnSpPr>
        <p:spPr>
          <a:xfrm>
            <a:off x="1447382" y="3143605"/>
            <a:ext cx="552735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" name="Shape 7"/>
          <p:cNvPicPr preferRelativeResize="0"/>
          <p:nvPr/>
        </p:nvPicPr>
        <p:blipFill rotWithShape="1">
          <a:blip r:embed="rId13">
            <a:alphaModFix/>
          </a:blip>
          <a:srcRect b="-1562"/>
          <a:stretch/>
        </p:blipFill>
        <p:spPr>
          <a:xfrm>
            <a:off x="0" y="6126480"/>
            <a:ext cx="11964416" cy="7427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bin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2800" b="0" i="0" u="none" strike="noStrike" cap="none">
              <a:solidFill>
                <a:schemeClr val="accen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13" name="Shape 13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8833" y="0"/>
            <a:ext cx="9090617" cy="6052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9070848" y="18288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8577072" y="64008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6912864" y="735177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593" y="2198132"/>
            <a:ext cx="10058400" cy="180978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762000" y="4752109"/>
            <a:ext cx="10640291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	@CultivateCoders							CultivatingCoders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4593" y="4584623"/>
            <a:ext cx="704304" cy="704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08820" y="4450588"/>
            <a:ext cx="971766" cy="971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10896" y="2772791"/>
            <a:ext cx="4645025" cy="309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7162927" y="2769616"/>
            <a:ext cx="4645025" cy="309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15819" y="0"/>
            <a:ext cx="4649713" cy="3115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dk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1115568" y="1737360"/>
            <a:ext cx="9802368" cy="378565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"When you can teach people to commit to things without knowing the answer, then they have a chance to compete in this world.” ~ Herm Edwards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Macintosh PowerPoint</Application>
  <PresentationFormat>Widescreen</PresentationFormat>
  <Paragraphs>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Cabin</vt:lpstr>
      <vt:lpstr>Arial</vt:lpstr>
      <vt:lpstr>Gallery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2017-11-09T18:50:48Z</dcterms:modified>
</cp:coreProperties>
</file>