
<file path=[Content_Types].xml><?xml version="1.0" encoding="utf-8"?>
<Types xmlns="http://schemas.openxmlformats.org/package/2006/content-types">
  <Default Extension="xml" ContentType="application/xml"/>
  <Default Extension="jpeg" ContentType="image/jpeg"/>
  <Default Extension="png" ContentType="image/png"/>
  <Default Extension="rels" ContentType="application/vnd.openxmlformats-package.relationships+xml"/>
  <Default Extension="emf" ContentType="image/x-emf"/>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8"/>
  </p:notesMasterIdLst>
  <p:handoutMasterIdLst>
    <p:handoutMasterId r:id="rId9"/>
  </p:handoutMasterIdLst>
  <p:sldIdLst>
    <p:sldId id="256" r:id="rId2"/>
    <p:sldId id="257" r:id="rId3"/>
    <p:sldId id="258" r:id="rId4"/>
    <p:sldId id="259" r:id="rId5"/>
    <p:sldId id="260" r:id="rId6"/>
    <p:sldId id="261" r:id="rId7"/>
  </p:sldIdLst>
  <p:sldSz cx="12192000" cy="6858000"/>
  <p:notesSz cx="6858000" cy="9144000"/>
  <p:defaultTextStyle>
    <a:defPPr>
      <a:defRPr lang="en-US"/>
    </a:defPPr>
    <a:lvl1pPr algn="l" rtl="0" fontAlgn="base">
      <a:spcBef>
        <a:spcPct val="0"/>
      </a:spcBef>
      <a:spcAft>
        <a:spcPct val="0"/>
      </a:spcAft>
      <a:defRPr kern="1200">
        <a:solidFill>
          <a:schemeClr val="tx1"/>
        </a:solidFill>
        <a:latin typeface="Hind Light" charset="0"/>
        <a:ea typeface="ＭＳ Ｐゴシック" charset="-128"/>
        <a:cs typeface="+mn-cs"/>
      </a:defRPr>
    </a:lvl1pPr>
    <a:lvl2pPr marL="457200" algn="l" rtl="0" fontAlgn="base">
      <a:spcBef>
        <a:spcPct val="0"/>
      </a:spcBef>
      <a:spcAft>
        <a:spcPct val="0"/>
      </a:spcAft>
      <a:defRPr kern="1200">
        <a:solidFill>
          <a:schemeClr val="tx1"/>
        </a:solidFill>
        <a:latin typeface="Hind Light" charset="0"/>
        <a:ea typeface="ＭＳ Ｐゴシック" charset="-128"/>
        <a:cs typeface="+mn-cs"/>
      </a:defRPr>
    </a:lvl2pPr>
    <a:lvl3pPr marL="914400" algn="l" rtl="0" fontAlgn="base">
      <a:spcBef>
        <a:spcPct val="0"/>
      </a:spcBef>
      <a:spcAft>
        <a:spcPct val="0"/>
      </a:spcAft>
      <a:defRPr kern="1200">
        <a:solidFill>
          <a:schemeClr val="tx1"/>
        </a:solidFill>
        <a:latin typeface="Hind Light" charset="0"/>
        <a:ea typeface="ＭＳ Ｐゴシック" charset="-128"/>
        <a:cs typeface="+mn-cs"/>
      </a:defRPr>
    </a:lvl3pPr>
    <a:lvl4pPr marL="1371600" algn="l" rtl="0" fontAlgn="base">
      <a:spcBef>
        <a:spcPct val="0"/>
      </a:spcBef>
      <a:spcAft>
        <a:spcPct val="0"/>
      </a:spcAft>
      <a:defRPr kern="1200">
        <a:solidFill>
          <a:schemeClr val="tx1"/>
        </a:solidFill>
        <a:latin typeface="Hind Light" charset="0"/>
        <a:ea typeface="ＭＳ Ｐゴシック" charset="-128"/>
        <a:cs typeface="+mn-cs"/>
      </a:defRPr>
    </a:lvl4pPr>
    <a:lvl5pPr marL="1828800" algn="l" rtl="0" fontAlgn="base">
      <a:spcBef>
        <a:spcPct val="0"/>
      </a:spcBef>
      <a:spcAft>
        <a:spcPct val="0"/>
      </a:spcAft>
      <a:defRPr kern="1200">
        <a:solidFill>
          <a:schemeClr val="tx1"/>
        </a:solidFill>
        <a:latin typeface="Hind Light" charset="0"/>
        <a:ea typeface="ＭＳ Ｐゴシック" charset="-128"/>
        <a:cs typeface="+mn-cs"/>
      </a:defRPr>
    </a:lvl5pPr>
    <a:lvl6pPr marL="2286000" algn="l" defTabSz="914400" rtl="0" eaLnBrk="1" latinLnBrk="0" hangingPunct="1">
      <a:defRPr kern="1200">
        <a:solidFill>
          <a:schemeClr val="tx1"/>
        </a:solidFill>
        <a:latin typeface="Hind Light" charset="0"/>
        <a:ea typeface="ＭＳ Ｐゴシック" charset="-128"/>
        <a:cs typeface="+mn-cs"/>
      </a:defRPr>
    </a:lvl6pPr>
    <a:lvl7pPr marL="2743200" algn="l" defTabSz="914400" rtl="0" eaLnBrk="1" latinLnBrk="0" hangingPunct="1">
      <a:defRPr kern="1200">
        <a:solidFill>
          <a:schemeClr val="tx1"/>
        </a:solidFill>
        <a:latin typeface="Hind Light" charset="0"/>
        <a:ea typeface="ＭＳ Ｐゴシック" charset="-128"/>
        <a:cs typeface="+mn-cs"/>
      </a:defRPr>
    </a:lvl7pPr>
    <a:lvl8pPr marL="3200400" algn="l" defTabSz="914400" rtl="0" eaLnBrk="1" latinLnBrk="0" hangingPunct="1">
      <a:defRPr kern="1200">
        <a:solidFill>
          <a:schemeClr val="tx1"/>
        </a:solidFill>
        <a:latin typeface="Hind Light" charset="0"/>
        <a:ea typeface="ＭＳ Ｐゴシック" charset="-128"/>
        <a:cs typeface="+mn-cs"/>
      </a:defRPr>
    </a:lvl8pPr>
    <a:lvl9pPr marL="3657600" algn="l" defTabSz="914400" rtl="0" eaLnBrk="1" latinLnBrk="0" hangingPunct="1">
      <a:defRPr kern="1200">
        <a:solidFill>
          <a:schemeClr val="tx1"/>
        </a:solidFill>
        <a:latin typeface="Hind Light" charset="0"/>
        <a:ea typeface="ＭＳ Ｐゴシック" charset="-128"/>
        <a:cs typeface="+mn-cs"/>
      </a:defRPr>
    </a:lvl9pPr>
  </p:defaultTextStyle>
  <p:extLst>
    <p:ext uri="{EFAFB233-063F-42B5-8137-9DF3F51BA10A}">
      <p15:sldGuideLst xmlns:p15="http://schemas.microsoft.com/office/powerpoint/2012/main">
        <p15:guide id="1" orient="horz" pos="2160">
          <p15:clr>
            <a:srgbClr val="A4A3A4"/>
          </p15:clr>
        </p15:guide>
        <p15:guide id="2" pos="3840">
          <p15:clr>
            <a:srgbClr val="A4A3A4"/>
          </p15:clr>
        </p15:guide>
      </p15:sldGuideLst>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143E50"/>
    <a:srgbClr val="EEF2EC"/>
    <a:srgbClr val="FFFF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7655"/>
    <p:restoredTop sz="78372"/>
  </p:normalViewPr>
  <p:slideViewPr>
    <p:cSldViewPr snapToGrid="0" snapToObjects="1">
      <p:cViewPr>
        <p:scale>
          <a:sx n="100" d="100"/>
          <a:sy n="100" d="100"/>
        </p:scale>
        <p:origin x="1048" y="536"/>
      </p:cViewPr>
      <p:guideLst>
        <p:guide orient="horz" pos="2160"/>
        <p:guide pos="3840"/>
      </p:guideLst>
    </p:cSldViewPr>
  </p:slideViewPr>
  <p:notesTextViewPr>
    <p:cViewPr>
      <p:scale>
        <a:sx n="1" d="1"/>
        <a:sy n="1" d="1"/>
      </p:scale>
      <p:origin x="0" y="0"/>
    </p:cViewPr>
  </p:notesTextViewPr>
  <p:sorterViewPr>
    <p:cViewPr>
      <p:scale>
        <a:sx n="88" d="100"/>
        <a:sy n="88" d="100"/>
      </p:scale>
      <p:origin x="0" y="0"/>
    </p:cViewPr>
  </p:sorterViewPr>
  <p:notesViewPr>
    <p:cSldViewPr snapToGrid="0" snapToObjects="1">
      <p:cViewPr varScale="1">
        <p:scale>
          <a:sx n="160" d="100"/>
          <a:sy n="160" d="100"/>
        </p:scale>
        <p:origin x="4704" y="192"/>
      </p:cViewPr>
      <p:guideLst/>
    </p:cSldViewPr>
  </p:notesViewPr>
  <p:gridSpacing cx="76200" cy="76200"/>
</p:viewPr>
</file>

<file path=ppt/_rels/presentation.xml.rels><?xml version="1.0" encoding="UTF-8" standalone="yes"?>
<Relationships xmlns="http://schemas.openxmlformats.org/package/2006/relationships"><Relationship Id="rId11" Type="http://schemas.openxmlformats.org/officeDocument/2006/relationships/viewProps" Target="viewProps.xml"/><Relationship Id="rId12" Type="http://schemas.openxmlformats.org/officeDocument/2006/relationships/theme" Target="theme/theme1.xml"/><Relationship Id="rId13" Type="http://schemas.openxmlformats.org/officeDocument/2006/relationships/tableStyles" Target="tableStyles.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notesMaster" Target="notesMasters/notesMaster1.xml"/><Relationship Id="rId9" Type="http://schemas.openxmlformats.org/officeDocument/2006/relationships/handoutMaster" Target="handoutMasters/handoutMaster1.xml"/><Relationship Id="rId10" Type="http://schemas.openxmlformats.org/officeDocument/2006/relationships/presProps" Target="presProps.xml"/></Relationships>
</file>

<file path=ppt/diagrams/colors1.xml><?xml version="1.0" encoding="utf-8"?>
<dgm:colorsDef xmlns:dgm="http://schemas.openxmlformats.org/drawingml/2006/diagram" xmlns:a="http://schemas.openxmlformats.org/drawingml/2006/main" uniqueId="urn:microsoft.com/office/officeart/2005/8/colors/colorful2">
  <dgm:title val=""/>
  <dgm:desc val=""/>
  <dgm:catLst>
    <dgm:cat type="colorful" pri="10200"/>
  </dgm:catLst>
  <dgm:styleLbl name="node0">
    <dgm:fillClrLst meth="repeat">
      <a:schemeClr val="accent1"/>
    </dgm:fillClrLst>
    <dgm:linClrLst meth="repeat">
      <a:schemeClr val="lt1"/>
    </dgm:linClrLst>
    <dgm:effectClrLst/>
    <dgm:txLinClrLst/>
    <dgm:txFillClrLst/>
    <dgm:txEffectClrLst/>
  </dgm:styleLbl>
  <dgm:styleLbl name="node1">
    <dgm:fillClrLst>
      <a:schemeClr val="accent2"/>
      <a:schemeClr val="accent3"/>
    </dgm:fillClrLst>
    <dgm:linClrLst meth="repeat">
      <a:schemeClr val="lt1"/>
    </dgm:linClrLst>
    <dgm:effectClrLst/>
    <dgm:txLinClrLst/>
    <dgm:txFillClrLst/>
    <dgm:txEffectClrLst/>
  </dgm:styleLbl>
  <dgm:styleLbl name="alignNode1">
    <dgm:fillClrLst>
      <a:schemeClr val="accent2"/>
      <a:schemeClr val="accent3"/>
    </dgm:fillClrLst>
    <dgm:linClrLst>
      <a:schemeClr val="accent2"/>
      <a:schemeClr val="accent3"/>
    </dgm:linClrLst>
    <dgm:effectClrLst/>
    <dgm:txLinClrLst/>
    <dgm:txFillClrLst/>
    <dgm:txEffectClrLst/>
  </dgm:styleLbl>
  <dgm:styleLbl name="lnNode1">
    <dgm:fillClrLst>
      <a:schemeClr val="accent2"/>
      <a:schemeClr val="accent3"/>
    </dgm:fillClrLst>
    <dgm:linClrLst meth="repeat">
      <a:schemeClr val="lt1"/>
    </dgm:linClrLst>
    <dgm:effectClrLst/>
    <dgm:txLinClrLst/>
    <dgm:txFillClrLst/>
    <dgm:txEffectClrLst/>
  </dgm:styleLbl>
  <dgm:styleLbl name="vennNode1">
    <dgm:fillClrLst>
      <a:schemeClr val="accent2">
        <a:alpha val="50000"/>
      </a:schemeClr>
      <a:schemeClr val="accent3">
        <a:alpha val="50000"/>
      </a:schemeClr>
    </dgm:fillClrLst>
    <dgm:linClrLst meth="repeat">
      <a:schemeClr val="lt1"/>
    </dgm:linClrLst>
    <dgm:effectClrLst/>
    <dgm:txLinClrLst/>
    <dgm:txFillClrLst/>
    <dgm:txEffectClrLst/>
  </dgm:styleLbl>
  <dgm:styleLbl name="node2">
    <dgm:fillClrLst>
      <a:schemeClr val="accent3"/>
    </dgm:fillClrLst>
    <dgm:linClrLst meth="repeat">
      <a:schemeClr val="lt1"/>
    </dgm:linClrLst>
    <dgm:effectClrLst/>
    <dgm:txLinClrLst/>
    <dgm:txFillClrLst/>
    <dgm:txEffectClrLst/>
  </dgm:styleLbl>
  <dgm:styleLbl name="node3">
    <dgm:fillClrLst>
      <a:schemeClr val="accent4"/>
    </dgm:fillClrLst>
    <dgm:linClrLst meth="repeat">
      <a:schemeClr val="lt1"/>
    </dgm:linClrLst>
    <dgm:effectClrLst/>
    <dgm:txLinClrLst/>
    <dgm:txFillClrLst/>
    <dgm:txEffectClrLst/>
  </dgm:styleLbl>
  <dgm:styleLbl name="node4">
    <dgm:fillClrLst>
      <a:schemeClr val="accent5"/>
    </dgm:fillClrLst>
    <dgm:linClrLst meth="repeat">
      <a:schemeClr val="lt1"/>
    </dgm:linClrLst>
    <dgm:effectClrLst/>
    <dgm:txLinClrLst/>
    <dgm:txFillClrLst/>
    <dgm:txEffectClrLst/>
  </dgm:styleLbl>
  <dgm:styleLbl name="fgImgPlace1">
    <dgm:fillClrLst>
      <a:schemeClr val="accent2">
        <a:tint val="50000"/>
      </a:schemeClr>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2"/>
      <a:schemeClr val="accent3"/>
    </dgm:fillClrLst>
    <dgm:linClrLst meth="repeat">
      <a:schemeClr val="lt1"/>
    </dgm:linClrLst>
    <dgm:effectClrLst/>
    <dgm:txLinClrLst/>
    <dgm:txFillClrLst/>
    <dgm:txEffectClrLst/>
  </dgm:styleLbl>
  <dgm:styleLbl name="fgSibTrans2D1">
    <dgm:fillClrLst>
      <a:schemeClr val="accent2"/>
      <a:schemeClr val="accent3"/>
    </dgm:fillClrLst>
    <dgm:linClrLst meth="repeat">
      <a:schemeClr val="lt1"/>
    </dgm:linClrLst>
    <dgm:effectClrLst/>
    <dgm:txLinClrLst/>
    <dgm:txFillClrLst meth="repeat">
      <a:schemeClr val="lt1"/>
    </dgm:txFillClrLst>
    <dgm:txEffectClrLst/>
  </dgm:styleLbl>
  <dgm:styleLbl name="bgSibTrans2D1">
    <dgm:fillClrLst>
      <a:schemeClr val="accent2"/>
      <a:schemeClr val="accent3"/>
    </dgm:fillClrLst>
    <dgm:linClrLst meth="repeat">
      <a:schemeClr val="lt1"/>
    </dgm:linClrLst>
    <dgm:effectClrLst/>
    <dgm:txLinClrLst/>
    <dgm:txFillClrLst meth="repeat">
      <a:schemeClr val="lt1"/>
    </dgm:txFillClrLst>
    <dgm:txEffectClrLst/>
  </dgm:styleLbl>
  <dgm:styleLbl name="sibTrans1D1">
    <dgm:fillClrLst/>
    <dgm:linClrLst>
      <a:schemeClr val="accent2"/>
      <a:schemeClr val="accent3"/>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a:shade val="80000"/>
      </a:schemeClr>
    </dgm:linClrLst>
    <dgm:effectClrLst/>
    <dgm:txLinClrLst/>
    <dgm:txFillClrLst/>
    <dgm:txEffectClrLst/>
  </dgm:styleLbl>
  <dgm:styleLbl name="asst1">
    <dgm:fillClrLst meth="repeat">
      <a:schemeClr val="accent3"/>
    </dgm:fillClrLst>
    <dgm:linClrLst meth="repeat">
      <a:schemeClr val="lt1">
        <a:shade val="80000"/>
      </a:schemeClr>
    </dgm:linClrLst>
    <dgm:effectClrLst/>
    <dgm:txLinClrLst/>
    <dgm:txFillClrLst/>
    <dgm:txEffectClrLst/>
  </dgm:styleLbl>
  <dgm:styleLbl name="asst2">
    <dgm:fillClrLst>
      <a:schemeClr val="accent4"/>
    </dgm:fillClrLst>
    <dgm:linClrLst meth="repeat">
      <a:schemeClr val="lt1"/>
    </dgm:linClrLst>
    <dgm:effectClrLst/>
    <dgm:txLinClrLst/>
    <dgm:txFillClrLst/>
    <dgm:txEffectClrLst/>
  </dgm:styleLbl>
  <dgm:styleLbl name="asst3">
    <dgm:fillClrLst>
      <a:schemeClr val="accent5"/>
    </dgm:fillClrLst>
    <dgm:linClrLst meth="repeat">
      <a:schemeClr val="lt1"/>
    </dgm:linClrLst>
    <dgm:effectClrLst/>
    <dgm:txLinClrLst/>
    <dgm:txFillClrLst/>
    <dgm:txEffectClrLst/>
  </dgm:styleLbl>
  <dgm:styleLbl name="asst4">
    <dgm:fillClrLst>
      <a:schemeClr val="accent6"/>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2"/>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3"/>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4"/>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5"/>
    </dgm:linClrLst>
    <dgm:effectClrLst/>
    <dgm:txLinClrLst/>
    <dgm:txFillClrLst meth="repeat">
      <a:schemeClr val="tx1"/>
    </dgm:txFillClrLst>
    <dgm:txEffectClrLst/>
  </dgm:styleLbl>
  <dgm:styleLbl name="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solidFgAcc1">
    <dgm:fillClrLst meth="repeat">
      <a:schemeClr val="lt1"/>
    </dgm:fillClrLst>
    <dgm:linClrLst>
      <a:schemeClr val="accent2"/>
      <a:schemeClr val="accent3"/>
    </dgm:linClrLst>
    <dgm:effectClrLst/>
    <dgm:txLinClrLst/>
    <dgm:txFillClrLst meth="repeat">
      <a:schemeClr val="dk1"/>
    </dgm:txFillClrLst>
    <dgm:txEffectClrLst/>
  </dgm:styleLbl>
  <dgm:styleLbl name="solidAlignAcc1">
    <dgm:fillClrLst meth="repeat">
      <a:schemeClr val="lt1"/>
    </dgm:fillClrLst>
    <dgm:linClrLst>
      <a:schemeClr val="accent2"/>
      <a:schemeClr val="accent3"/>
    </dgm:linClrLst>
    <dgm:effectClrLst/>
    <dgm:txLinClrLst/>
    <dgm:txFillClrLst meth="repeat">
      <a:schemeClr val="dk1"/>
    </dgm:txFillClrLst>
    <dgm:txEffectClrLst/>
  </dgm:styleLbl>
  <dgm:styleLbl name="solidBgAcc1">
    <dgm:fillClrLst meth="repeat">
      <a:schemeClr val="lt1"/>
    </dgm:fillClrLst>
    <dgm:linClrLst>
      <a:schemeClr val="accent2"/>
      <a:schemeClr val="accent3"/>
    </dgm:linClrLst>
    <dgm:effectClrLst/>
    <dgm:txLinClrLst/>
    <dgm:txFillClrLst meth="repeat">
      <a:schemeClr val="dk1"/>
    </dgm:txFillClrLst>
    <dgm:txEffectClrLst/>
  </dgm:styleLbl>
  <dgm:styleLbl name="f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align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b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3"/>
    </dgm:linClrLst>
    <dgm:effectClrLst/>
    <dgm:txLinClrLst/>
    <dgm:txFillClrLst meth="repeat">
      <a:schemeClr val="dk1"/>
    </dgm:txFillClrLst>
    <dgm:txEffectClrLst/>
  </dgm:styleLbl>
  <dgm:styleLbl name="fgAcc3">
    <dgm:fillClrLst meth="repeat">
      <a:schemeClr val="lt1">
        <a:alpha val="90000"/>
      </a:schemeClr>
    </dgm:fillClrLst>
    <dgm:linClrLst>
      <a:schemeClr val="accent4"/>
    </dgm:linClrLst>
    <dgm:effectClrLst/>
    <dgm:txLinClrLst/>
    <dgm:txFillClrLst meth="repeat">
      <a:schemeClr val="dk1"/>
    </dgm:txFillClrLst>
    <dgm:txEffectClrLst/>
  </dgm:styleLbl>
  <dgm:styleLbl name="fgAcc4">
    <dgm:fillClrLst meth="repeat">
      <a:schemeClr val="lt1">
        <a:alpha val="90000"/>
      </a:schemeClr>
    </dgm:fillClrLst>
    <dgm:linClrLst>
      <a:schemeClr val="accent5"/>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5E1D74BC-D482-224C-87EA-41AD2E86549B}" type="doc">
      <dgm:prSet loTypeId="urn:microsoft.com/office/officeart/2005/8/layout/cycle8" loCatId="" qsTypeId="urn:microsoft.com/office/officeart/2005/8/quickstyle/simple4" qsCatId="simple" csTypeId="urn:microsoft.com/office/officeart/2005/8/colors/colorful2" csCatId="colorful" phldr="1"/>
      <dgm:spPr/>
      <dgm:t>
        <a:bodyPr/>
        <a:lstStyle/>
        <a:p>
          <a:endParaRPr lang="en-US"/>
        </a:p>
      </dgm:t>
    </dgm:pt>
    <dgm:pt modelId="{760562A2-E701-6842-B6B1-1C21478F4776}">
      <dgm:prSet phldrT="[Text]"/>
      <dgm:spPr/>
      <dgm:t>
        <a:bodyPr/>
        <a:lstStyle/>
        <a:p>
          <a:r>
            <a:rPr lang="en-US" dirty="0" smtClean="0">
              <a:latin typeface="+mn-lt"/>
              <a:cs typeface="Arial" panose="020B0604020202020204" pitchFamily="34" charset="0"/>
            </a:rPr>
            <a:t>Drive interoperability </a:t>
          </a:r>
          <a:br>
            <a:rPr lang="en-US" dirty="0" smtClean="0">
              <a:latin typeface="+mn-lt"/>
              <a:cs typeface="Arial" panose="020B0604020202020204" pitchFamily="34" charset="0"/>
            </a:rPr>
          </a:br>
          <a:r>
            <a:rPr lang="en-US" dirty="0" smtClean="0">
              <a:latin typeface="+mn-lt"/>
              <a:cs typeface="Arial" panose="020B0604020202020204" pitchFamily="34" charset="0"/>
            </a:rPr>
            <a:t>and scalability</a:t>
          </a:r>
          <a:endParaRPr lang="en-US" dirty="0"/>
        </a:p>
      </dgm:t>
    </dgm:pt>
    <dgm:pt modelId="{89FDC426-7F54-054A-B4F6-101CF9DFA14B}" type="parTrans" cxnId="{99816F4E-1DAA-D647-BECA-07C6BCB55465}">
      <dgm:prSet/>
      <dgm:spPr/>
      <dgm:t>
        <a:bodyPr/>
        <a:lstStyle/>
        <a:p>
          <a:endParaRPr lang="en-US"/>
        </a:p>
      </dgm:t>
    </dgm:pt>
    <dgm:pt modelId="{035BFDF3-48EC-7147-BBB6-E6BF9DAA26FE}" type="sibTrans" cxnId="{99816F4E-1DAA-D647-BECA-07C6BCB55465}">
      <dgm:prSet/>
      <dgm:spPr/>
      <dgm:t>
        <a:bodyPr/>
        <a:lstStyle/>
        <a:p>
          <a:endParaRPr lang="en-US"/>
        </a:p>
      </dgm:t>
    </dgm:pt>
    <dgm:pt modelId="{BF98174B-669C-6340-A90A-2E523A20D1C7}">
      <dgm:prSet phldrT="[Text]"/>
      <dgm:spPr/>
      <dgm:t>
        <a:bodyPr/>
        <a:lstStyle/>
        <a:p>
          <a:r>
            <a:rPr lang="en-US" dirty="0" smtClean="0">
              <a:latin typeface="+mn-lt"/>
              <a:cs typeface="Arial" panose="020B0604020202020204" pitchFamily="34" charset="0"/>
            </a:rPr>
            <a:t>Embody diverse perspectives and leverage expert knowledge</a:t>
          </a:r>
          <a:endParaRPr lang="en-US" dirty="0"/>
        </a:p>
      </dgm:t>
    </dgm:pt>
    <dgm:pt modelId="{E1282DD1-6A3D-E948-98E2-2B985B5C5D0D}" type="parTrans" cxnId="{711D2113-6F55-4B4A-9413-839C9925D742}">
      <dgm:prSet/>
      <dgm:spPr/>
      <dgm:t>
        <a:bodyPr/>
        <a:lstStyle/>
        <a:p>
          <a:endParaRPr lang="en-US"/>
        </a:p>
      </dgm:t>
    </dgm:pt>
    <dgm:pt modelId="{06A7257C-D047-5445-AE94-1C2775B0881C}" type="sibTrans" cxnId="{711D2113-6F55-4B4A-9413-839C9925D742}">
      <dgm:prSet/>
      <dgm:spPr/>
      <dgm:t>
        <a:bodyPr/>
        <a:lstStyle/>
        <a:p>
          <a:endParaRPr lang="en-US"/>
        </a:p>
      </dgm:t>
    </dgm:pt>
    <dgm:pt modelId="{EEE6A977-CE86-DB46-A152-5A7852CA6459}">
      <dgm:prSet phldrT="[Text]"/>
      <dgm:spPr/>
      <dgm:t>
        <a:bodyPr/>
        <a:lstStyle/>
        <a:p>
          <a:r>
            <a:rPr lang="en-US" dirty="0" smtClean="0">
              <a:latin typeface="+mn-lt"/>
              <a:cs typeface="Arial" panose="020B0604020202020204" pitchFamily="34" charset="0"/>
            </a:rPr>
            <a:t>Drive global innovation  and encourage market competition</a:t>
          </a:r>
          <a:endParaRPr lang="en-US" dirty="0"/>
        </a:p>
      </dgm:t>
    </dgm:pt>
    <dgm:pt modelId="{FD1EC573-7C52-0F45-A34E-E6D8AB0D5B7C}" type="parTrans" cxnId="{82B8DCE7-28F0-A24A-A1B1-1DC29FC85144}">
      <dgm:prSet/>
      <dgm:spPr/>
      <dgm:t>
        <a:bodyPr/>
        <a:lstStyle/>
        <a:p>
          <a:endParaRPr lang="en-US"/>
        </a:p>
      </dgm:t>
    </dgm:pt>
    <dgm:pt modelId="{4FCE87F9-E482-6342-8563-84BE2EC5CA36}" type="sibTrans" cxnId="{82B8DCE7-28F0-A24A-A1B1-1DC29FC85144}">
      <dgm:prSet/>
      <dgm:spPr/>
      <dgm:t>
        <a:bodyPr/>
        <a:lstStyle/>
        <a:p>
          <a:endParaRPr lang="en-US"/>
        </a:p>
      </dgm:t>
    </dgm:pt>
    <dgm:pt modelId="{394E0DBF-6C2C-F84C-8677-53910E789848}">
      <dgm:prSet phldrT="[Text]"/>
      <dgm:spPr/>
      <dgm:t>
        <a:bodyPr/>
        <a:lstStyle/>
        <a:p>
          <a:r>
            <a:rPr lang="en-US" dirty="0" smtClean="0">
              <a:latin typeface="+mn-lt"/>
              <a:cs typeface="Arial" panose="020B0604020202020204" pitchFamily="34" charset="0"/>
            </a:rPr>
            <a:t>Serve as building blocks for innovation</a:t>
          </a:r>
          <a:endParaRPr lang="en-US" dirty="0"/>
        </a:p>
      </dgm:t>
    </dgm:pt>
    <dgm:pt modelId="{5C1A685E-5B25-5540-B0A4-628144A2F2DA}" type="parTrans" cxnId="{B25E419C-4CEC-7B4D-8DE9-4C4FD804476A}">
      <dgm:prSet/>
      <dgm:spPr/>
      <dgm:t>
        <a:bodyPr/>
        <a:lstStyle/>
        <a:p>
          <a:endParaRPr lang="en-US"/>
        </a:p>
      </dgm:t>
    </dgm:pt>
    <dgm:pt modelId="{CEFBA959-F2CB-BF42-AC46-718E4BEEBDA0}" type="sibTrans" cxnId="{B25E419C-4CEC-7B4D-8DE9-4C4FD804476A}">
      <dgm:prSet/>
      <dgm:spPr/>
      <dgm:t>
        <a:bodyPr/>
        <a:lstStyle/>
        <a:p>
          <a:endParaRPr lang="en-US"/>
        </a:p>
      </dgm:t>
    </dgm:pt>
    <dgm:pt modelId="{C248FCFC-10DC-8243-90F5-34952EAB2813}" type="pres">
      <dgm:prSet presAssocID="{5E1D74BC-D482-224C-87EA-41AD2E86549B}" presName="compositeShape" presStyleCnt="0">
        <dgm:presLayoutVars>
          <dgm:chMax val="7"/>
          <dgm:dir/>
          <dgm:resizeHandles val="exact"/>
        </dgm:presLayoutVars>
      </dgm:prSet>
      <dgm:spPr/>
      <dgm:t>
        <a:bodyPr/>
        <a:lstStyle/>
        <a:p>
          <a:endParaRPr lang="en-US"/>
        </a:p>
      </dgm:t>
    </dgm:pt>
    <dgm:pt modelId="{2BAA363C-29CC-044C-8394-DF855797CB4F}" type="pres">
      <dgm:prSet presAssocID="{5E1D74BC-D482-224C-87EA-41AD2E86549B}" presName="wedge1" presStyleLbl="node1" presStyleIdx="0" presStyleCnt="4"/>
      <dgm:spPr/>
      <dgm:t>
        <a:bodyPr/>
        <a:lstStyle/>
        <a:p>
          <a:endParaRPr lang="en-US"/>
        </a:p>
      </dgm:t>
    </dgm:pt>
    <dgm:pt modelId="{31A525D2-1AC1-0E43-860F-951123408EA7}" type="pres">
      <dgm:prSet presAssocID="{5E1D74BC-D482-224C-87EA-41AD2E86549B}" presName="dummy1a" presStyleCnt="0"/>
      <dgm:spPr/>
    </dgm:pt>
    <dgm:pt modelId="{104E0816-5C46-904F-B019-DFB0DA164A7B}" type="pres">
      <dgm:prSet presAssocID="{5E1D74BC-D482-224C-87EA-41AD2E86549B}" presName="dummy1b" presStyleCnt="0"/>
      <dgm:spPr/>
    </dgm:pt>
    <dgm:pt modelId="{E6B8CFD0-B257-3644-A3D8-85F0D1A0770F}" type="pres">
      <dgm:prSet presAssocID="{5E1D74BC-D482-224C-87EA-41AD2E86549B}" presName="wedge1Tx" presStyleLbl="node1" presStyleIdx="0" presStyleCnt="4">
        <dgm:presLayoutVars>
          <dgm:chMax val="0"/>
          <dgm:chPref val="0"/>
          <dgm:bulletEnabled val="1"/>
        </dgm:presLayoutVars>
      </dgm:prSet>
      <dgm:spPr/>
      <dgm:t>
        <a:bodyPr/>
        <a:lstStyle/>
        <a:p>
          <a:endParaRPr lang="en-US"/>
        </a:p>
      </dgm:t>
    </dgm:pt>
    <dgm:pt modelId="{10E30FCB-4CA2-A64B-A880-5CEC358AB386}" type="pres">
      <dgm:prSet presAssocID="{5E1D74BC-D482-224C-87EA-41AD2E86549B}" presName="wedge2" presStyleLbl="node1" presStyleIdx="1" presStyleCnt="4"/>
      <dgm:spPr/>
      <dgm:t>
        <a:bodyPr/>
        <a:lstStyle/>
        <a:p>
          <a:endParaRPr lang="en-US"/>
        </a:p>
      </dgm:t>
    </dgm:pt>
    <dgm:pt modelId="{238EE4EB-ADD9-2048-A43F-712BD6EB0E36}" type="pres">
      <dgm:prSet presAssocID="{5E1D74BC-D482-224C-87EA-41AD2E86549B}" presName="dummy2a" presStyleCnt="0"/>
      <dgm:spPr/>
    </dgm:pt>
    <dgm:pt modelId="{810D8A17-149B-424E-A8D2-6EFEAB2ADBBE}" type="pres">
      <dgm:prSet presAssocID="{5E1D74BC-D482-224C-87EA-41AD2E86549B}" presName="dummy2b" presStyleCnt="0"/>
      <dgm:spPr/>
    </dgm:pt>
    <dgm:pt modelId="{D2FB0D83-237B-C14F-9233-6135051CFE63}" type="pres">
      <dgm:prSet presAssocID="{5E1D74BC-D482-224C-87EA-41AD2E86549B}" presName="wedge2Tx" presStyleLbl="node1" presStyleIdx="1" presStyleCnt="4">
        <dgm:presLayoutVars>
          <dgm:chMax val="0"/>
          <dgm:chPref val="0"/>
          <dgm:bulletEnabled val="1"/>
        </dgm:presLayoutVars>
      </dgm:prSet>
      <dgm:spPr/>
      <dgm:t>
        <a:bodyPr/>
        <a:lstStyle/>
        <a:p>
          <a:endParaRPr lang="en-US"/>
        </a:p>
      </dgm:t>
    </dgm:pt>
    <dgm:pt modelId="{E50ACA41-88F8-ED4C-9C94-1F1EC2FC9747}" type="pres">
      <dgm:prSet presAssocID="{5E1D74BC-D482-224C-87EA-41AD2E86549B}" presName="wedge3" presStyleLbl="node1" presStyleIdx="2" presStyleCnt="4"/>
      <dgm:spPr/>
      <dgm:t>
        <a:bodyPr/>
        <a:lstStyle/>
        <a:p>
          <a:endParaRPr lang="en-US"/>
        </a:p>
      </dgm:t>
    </dgm:pt>
    <dgm:pt modelId="{A78E3878-3BCD-5B4D-940E-61A3019064D9}" type="pres">
      <dgm:prSet presAssocID="{5E1D74BC-D482-224C-87EA-41AD2E86549B}" presName="dummy3a" presStyleCnt="0"/>
      <dgm:spPr/>
    </dgm:pt>
    <dgm:pt modelId="{81021C09-CE6B-3448-BB08-09E09CC88F6A}" type="pres">
      <dgm:prSet presAssocID="{5E1D74BC-D482-224C-87EA-41AD2E86549B}" presName="dummy3b" presStyleCnt="0"/>
      <dgm:spPr/>
    </dgm:pt>
    <dgm:pt modelId="{696E7E02-DE5A-7E4D-808B-B68E1105CC7D}" type="pres">
      <dgm:prSet presAssocID="{5E1D74BC-D482-224C-87EA-41AD2E86549B}" presName="wedge3Tx" presStyleLbl="node1" presStyleIdx="2" presStyleCnt="4">
        <dgm:presLayoutVars>
          <dgm:chMax val="0"/>
          <dgm:chPref val="0"/>
          <dgm:bulletEnabled val="1"/>
        </dgm:presLayoutVars>
      </dgm:prSet>
      <dgm:spPr/>
      <dgm:t>
        <a:bodyPr/>
        <a:lstStyle/>
        <a:p>
          <a:endParaRPr lang="en-US"/>
        </a:p>
      </dgm:t>
    </dgm:pt>
    <dgm:pt modelId="{D6FFD891-D327-F045-A90D-ABFF11DCAF89}" type="pres">
      <dgm:prSet presAssocID="{5E1D74BC-D482-224C-87EA-41AD2E86549B}" presName="wedge4" presStyleLbl="node1" presStyleIdx="3" presStyleCnt="4"/>
      <dgm:spPr/>
      <dgm:t>
        <a:bodyPr/>
        <a:lstStyle/>
        <a:p>
          <a:endParaRPr lang="en-US"/>
        </a:p>
      </dgm:t>
    </dgm:pt>
    <dgm:pt modelId="{C86DB323-EC73-144E-A4FE-15E840BFAD7C}" type="pres">
      <dgm:prSet presAssocID="{5E1D74BC-D482-224C-87EA-41AD2E86549B}" presName="dummy4a" presStyleCnt="0"/>
      <dgm:spPr/>
    </dgm:pt>
    <dgm:pt modelId="{F9B20C2C-9EF3-2A40-8BD8-DD02A71E28A0}" type="pres">
      <dgm:prSet presAssocID="{5E1D74BC-D482-224C-87EA-41AD2E86549B}" presName="dummy4b" presStyleCnt="0"/>
      <dgm:spPr/>
    </dgm:pt>
    <dgm:pt modelId="{11DD3726-E9FD-634C-A117-F39914F0D630}" type="pres">
      <dgm:prSet presAssocID="{5E1D74BC-D482-224C-87EA-41AD2E86549B}" presName="wedge4Tx" presStyleLbl="node1" presStyleIdx="3" presStyleCnt="4">
        <dgm:presLayoutVars>
          <dgm:chMax val="0"/>
          <dgm:chPref val="0"/>
          <dgm:bulletEnabled val="1"/>
        </dgm:presLayoutVars>
      </dgm:prSet>
      <dgm:spPr/>
      <dgm:t>
        <a:bodyPr/>
        <a:lstStyle/>
        <a:p>
          <a:endParaRPr lang="en-US"/>
        </a:p>
      </dgm:t>
    </dgm:pt>
    <dgm:pt modelId="{84EA2868-CA2F-174C-A4DE-DC0E201BD8A5}" type="pres">
      <dgm:prSet presAssocID="{035BFDF3-48EC-7147-BBB6-E6BF9DAA26FE}" presName="arrowWedge1" presStyleLbl="fgSibTrans2D1" presStyleIdx="0" presStyleCnt="4"/>
      <dgm:spPr/>
    </dgm:pt>
    <dgm:pt modelId="{36E2191D-5EB7-2741-B206-696586C2CE8A}" type="pres">
      <dgm:prSet presAssocID="{06A7257C-D047-5445-AE94-1C2775B0881C}" presName="arrowWedge2" presStyleLbl="fgSibTrans2D1" presStyleIdx="1" presStyleCnt="4"/>
      <dgm:spPr/>
    </dgm:pt>
    <dgm:pt modelId="{867479CB-ECBE-F043-970E-5697999E5675}" type="pres">
      <dgm:prSet presAssocID="{4FCE87F9-E482-6342-8563-84BE2EC5CA36}" presName="arrowWedge3" presStyleLbl="fgSibTrans2D1" presStyleIdx="2" presStyleCnt="4"/>
      <dgm:spPr/>
    </dgm:pt>
    <dgm:pt modelId="{15CDF90A-695A-9044-B129-2BCC113391AC}" type="pres">
      <dgm:prSet presAssocID="{CEFBA959-F2CB-BF42-AC46-718E4BEEBDA0}" presName="arrowWedge4" presStyleLbl="fgSibTrans2D1" presStyleIdx="3" presStyleCnt="4"/>
      <dgm:spPr/>
    </dgm:pt>
  </dgm:ptLst>
  <dgm:cxnLst>
    <dgm:cxn modelId="{D7A52DA3-A37F-1D40-8B81-E847FC131D8C}" type="presOf" srcId="{5E1D74BC-D482-224C-87EA-41AD2E86549B}" destId="{C248FCFC-10DC-8243-90F5-34952EAB2813}" srcOrd="0" destOrd="0" presId="urn:microsoft.com/office/officeart/2005/8/layout/cycle8"/>
    <dgm:cxn modelId="{82B8DCE7-28F0-A24A-A1B1-1DC29FC85144}" srcId="{5E1D74BC-D482-224C-87EA-41AD2E86549B}" destId="{EEE6A977-CE86-DB46-A152-5A7852CA6459}" srcOrd="2" destOrd="0" parTransId="{FD1EC573-7C52-0F45-A34E-E6D8AB0D5B7C}" sibTransId="{4FCE87F9-E482-6342-8563-84BE2EC5CA36}"/>
    <dgm:cxn modelId="{99816F4E-1DAA-D647-BECA-07C6BCB55465}" srcId="{5E1D74BC-D482-224C-87EA-41AD2E86549B}" destId="{760562A2-E701-6842-B6B1-1C21478F4776}" srcOrd="0" destOrd="0" parTransId="{89FDC426-7F54-054A-B4F6-101CF9DFA14B}" sibTransId="{035BFDF3-48EC-7147-BBB6-E6BF9DAA26FE}"/>
    <dgm:cxn modelId="{B25E419C-4CEC-7B4D-8DE9-4C4FD804476A}" srcId="{5E1D74BC-D482-224C-87EA-41AD2E86549B}" destId="{394E0DBF-6C2C-F84C-8677-53910E789848}" srcOrd="3" destOrd="0" parTransId="{5C1A685E-5B25-5540-B0A4-628144A2F2DA}" sibTransId="{CEFBA959-F2CB-BF42-AC46-718E4BEEBDA0}"/>
    <dgm:cxn modelId="{052D3091-3B63-064E-8433-025CFD3ED58D}" type="presOf" srcId="{EEE6A977-CE86-DB46-A152-5A7852CA6459}" destId="{696E7E02-DE5A-7E4D-808B-B68E1105CC7D}" srcOrd="1" destOrd="0" presId="urn:microsoft.com/office/officeart/2005/8/layout/cycle8"/>
    <dgm:cxn modelId="{14AD8AC5-C269-454A-9187-9F1733742601}" type="presOf" srcId="{BF98174B-669C-6340-A90A-2E523A20D1C7}" destId="{D2FB0D83-237B-C14F-9233-6135051CFE63}" srcOrd="1" destOrd="0" presId="urn:microsoft.com/office/officeart/2005/8/layout/cycle8"/>
    <dgm:cxn modelId="{711D2113-6F55-4B4A-9413-839C9925D742}" srcId="{5E1D74BC-D482-224C-87EA-41AD2E86549B}" destId="{BF98174B-669C-6340-A90A-2E523A20D1C7}" srcOrd="1" destOrd="0" parTransId="{E1282DD1-6A3D-E948-98E2-2B985B5C5D0D}" sibTransId="{06A7257C-D047-5445-AE94-1C2775B0881C}"/>
    <dgm:cxn modelId="{54DD67BF-28B9-FB4C-9B2C-3C832742C612}" type="presOf" srcId="{394E0DBF-6C2C-F84C-8677-53910E789848}" destId="{D6FFD891-D327-F045-A90D-ABFF11DCAF89}" srcOrd="0" destOrd="0" presId="urn:microsoft.com/office/officeart/2005/8/layout/cycle8"/>
    <dgm:cxn modelId="{A35B0475-87BA-4042-AA6F-17F427D2EC84}" type="presOf" srcId="{BF98174B-669C-6340-A90A-2E523A20D1C7}" destId="{10E30FCB-4CA2-A64B-A880-5CEC358AB386}" srcOrd="0" destOrd="0" presId="urn:microsoft.com/office/officeart/2005/8/layout/cycle8"/>
    <dgm:cxn modelId="{0EFFA45E-5C88-0142-AEBB-92CE4F602C0B}" type="presOf" srcId="{EEE6A977-CE86-DB46-A152-5A7852CA6459}" destId="{E50ACA41-88F8-ED4C-9C94-1F1EC2FC9747}" srcOrd="0" destOrd="0" presId="urn:microsoft.com/office/officeart/2005/8/layout/cycle8"/>
    <dgm:cxn modelId="{8F3A6C53-1562-AB40-B886-EBFF6C29945A}" type="presOf" srcId="{760562A2-E701-6842-B6B1-1C21478F4776}" destId="{2BAA363C-29CC-044C-8394-DF855797CB4F}" srcOrd="0" destOrd="0" presId="urn:microsoft.com/office/officeart/2005/8/layout/cycle8"/>
    <dgm:cxn modelId="{9A1282D2-8421-FD44-923B-D31CCBBC3464}" type="presOf" srcId="{760562A2-E701-6842-B6B1-1C21478F4776}" destId="{E6B8CFD0-B257-3644-A3D8-85F0D1A0770F}" srcOrd="1" destOrd="0" presId="urn:microsoft.com/office/officeart/2005/8/layout/cycle8"/>
    <dgm:cxn modelId="{BFB09FBE-B8BC-014D-9B16-BA84E9AC92D6}" type="presOf" srcId="{394E0DBF-6C2C-F84C-8677-53910E789848}" destId="{11DD3726-E9FD-634C-A117-F39914F0D630}" srcOrd="1" destOrd="0" presId="urn:microsoft.com/office/officeart/2005/8/layout/cycle8"/>
    <dgm:cxn modelId="{1FBF931D-4448-B14E-A451-F44884E213FC}" type="presParOf" srcId="{C248FCFC-10DC-8243-90F5-34952EAB2813}" destId="{2BAA363C-29CC-044C-8394-DF855797CB4F}" srcOrd="0" destOrd="0" presId="urn:microsoft.com/office/officeart/2005/8/layout/cycle8"/>
    <dgm:cxn modelId="{9969A74D-5041-EE49-8138-12C3A8DE42A2}" type="presParOf" srcId="{C248FCFC-10DC-8243-90F5-34952EAB2813}" destId="{31A525D2-1AC1-0E43-860F-951123408EA7}" srcOrd="1" destOrd="0" presId="urn:microsoft.com/office/officeart/2005/8/layout/cycle8"/>
    <dgm:cxn modelId="{14503E47-0309-0E45-9747-97640DE277C4}" type="presParOf" srcId="{C248FCFC-10DC-8243-90F5-34952EAB2813}" destId="{104E0816-5C46-904F-B019-DFB0DA164A7B}" srcOrd="2" destOrd="0" presId="urn:microsoft.com/office/officeart/2005/8/layout/cycle8"/>
    <dgm:cxn modelId="{6DAAB333-F1FA-8147-AD33-5900143DA811}" type="presParOf" srcId="{C248FCFC-10DC-8243-90F5-34952EAB2813}" destId="{E6B8CFD0-B257-3644-A3D8-85F0D1A0770F}" srcOrd="3" destOrd="0" presId="urn:microsoft.com/office/officeart/2005/8/layout/cycle8"/>
    <dgm:cxn modelId="{499B2239-D276-E645-AAE6-1EA36F7C418E}" type="presParOf" srcId="{C248FCFC-10DC-8243-90F5-34952EAB2813}" destId="{10E30FCB-4CA2-A64B-A880-5CEC358AB386}" srcOrd="4" destOrd="0" presId="urn:microsoft.com/office/officeart/2005/8/layout/cycle8"/>
    <dgm:cxn modelId="{7EFE7076-2792-BB49-AD7E-CF7926612C06}" type="presParOf" srcId="{C248FCFC-10DC-8243-90F5-34952EAB2813}" destId="{238EE4EB-ADD9-2048-A43F-712BD6EB0E36}" srcOrd="5" destOrd="0" presId="urn:microsoft.com/office/officeart/2005/8/layout/cycle8"/>
    <dgm:cxn modelId="{A371F07A-0810-794B-A7CD-048F071D9690}" type="presParOf" srcId="{C248FCFC-10DC-8243-90F5-34952EAB2813}" destId="{810D8A17-149B-424E-A8D2-6EFEAB2ADBBE}" srcOrd="6" destOrd="0" presId="urn:microsoft.com/office/officeart/2005/8/layout/cycle8"/>
    <dgm:cxn modelId="{573473DD-D8A5-1446-BB32-3F6F71A51FF9}" type="presParOf" srcId="{C248FCFC-10DC-8243-90F5-34952EAB2813}" destId="{D2FB0D83-237B-C14F-9233-6135051CFE63}" srcOrd="7" destOrd="0" presId="urn:microsoft.com/office/officeart/2005/8/layout/cycle8"/>
    <dgm:cxn modelId="{9ABD9D36-A692-3E4A-96F9-D78ED241F1EE}" type="presParOf" srcId="{C248FCFC-10DC-8243-90F5-34952EAB2813}" destId="{E50ACA41-88F8-ED4C-9C94-1F1EC2FC9747}" srcOrd="8" destOrd="0" presId="urn:microsoft.com/office/officeart/2005/8/layout/cycle8"/>
    <dgm:cxn modelId="{E66669C1-FB07-0E49-91F8-DA5563B61470}" type="presParOf" srcId="{C248FCFC-10DC-8243-90F5-34952EAB2813}" destId="{A78E3878-3BCD-5B4D-940E-61A3019064D9}" srcOrd="9" destOrd="0" presId="urn:microsoft.com/office/officeart/2005/8/layout/cycle8"/>
    <dgm:cxn modelId="{81D1B155-07FF-E641-86E3-46571418A4E3}" type="presParOf" srcId="{C248FCFC-10DC-8243-90F5-34952EAB2813}" destId="{81021C09-CE6B-3448-BB08-09E09CC88F6A}" srcOrd="10" destOrd="0" presId="urn:microsoft.com/office/officeart/2005/8/layout/cycle8"/>
    <dgm:cxn modelId="{D33D038F-B3E9-0D48-97D1-FD491BE3A2C2}" type="presParOf" srcId="{C248FCFC-10DC-8243-90F5-34952EAB2813}" destId="{696E7E02-DE5A-7E4D-808B-B68E1105CC7D}" srcOrd="11" destOrd="0" presId="urn:microsoft.com/office/officeart/2005/8/layout/cycle8"/>
    <dgm:cxn modelId="{1A5641CD-9E51-D04F-BA3B-CAB8E4E1D17A}" type="presParOf" srcId="{C248FCFC-10DC-8243-90F5-34952EAB2813}" destId="{D6FFD891-D327-F045-A90D-ABFF11DCAF89}" srcOrd="12" destOrd="0" presId="urn:microsoft.com/office/officeart/2005/8/layout/cycle8"/>
    <dgm:cxn modelId="{5BB22D2B-1509-A049-847D-A284B1AA74FF}" type="presParOf" srcId="{C248FCFC-10DC-8243-90F5-34952EAB2813}" destId="{C86DB323-EC73-144E-A4FE-15E840BFAD7C}" srcOrd="13" destOrd="0" presId="urn:microsoft.com/office/officeart/2005/8/layout/cycle8"/>
    <dgm:cxn modelId="{63B5C73D-C577-C647-9B1E-4A2447399CF8}" type="presParOf" srcId="{C248FCFC-10DC-8243-90F5-34952EAB2813}" destId="{F9B20C2C-9EF3-2A40-8BD8-DD02A71E28A0}" srcOrd="14" destOrd="0" presId="urn:microsoft.com/office/officeart/2005/8/layout/cycle8"/>
    <dgm:cxn modelId="{D78A0E97-D111-124E-8F89-40416E032BBC}" type="presParOf" srcId="{C248FCFC-10DC-8243-90F5-34952EAB2813}" destId="{11DD3726-E9FD-634C-A117-F39914F0D630}" srcOrd="15" destOrd="0" presId="urn:microsoft.com/office/officeart/2005/8/layout/cycle8"/>
    <dgm:cxn modelId="{9E5A76C7-1FDD-3543-ABAC-A11723FE42B1}" type="presParOf" srcId="{C248FCFC-10DC-8243-90F5-34952EAB2813}" destId="{84EA2868-CA2F-174C-A4DE-DC0E201BD8A5}" srcOrd="16" destOrd="0" presId="urn:microsoft.com/office/officeart/2005/8/layout/cycle8"/>
    <dgm:cxn modelId="{5F9B7607-F993-524D-98B6-819601BFD938}" type="presParOf" srcId="{C248FCFC-10DC-8243-90F5-34952EAB2813}" destId="{36E2191D-5EB7-2741-B206-696586C2CE8A}" srcOrd="17" destOrd="0" presId="urn:microsoft.com/office/officeart/2005/8/layout/cycle8"/>
    <dgm:cxn modelId="{BC0FE635-7C0A-494C-868D-C830827CF7DD}" type="presParOf" srcId="{C248FCFC-10DC-8243-90F5-34952EAB2813}" destId="{867479CB-ECBE-F043-970E-5697999E5675}" srcOrd="18" destOrd="0" presId="urn:microsoft.com/office/officeart/2005/8/layout/cycle8"/>
    <dgm:cxn modelId="{2C2914A3-320E-DB46-BE14-3E70BB6A4F91}" type="presParOf" srcId="{C248FCFC-10DC-8243-90F5-34952EAB2813}" destId="{15CDF90A-695A-9044-B129-2BCC113391AC}" srcOrd="19" destOrd="0" presId="urn:microsoft.com/office/officeart/2005/8/layout/cycle8"/>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2BAA363C-29CC-044C-8394-DF855797CB4F}">
      <dsp:nvSpPr>
        <dsp:cNvPr id="0" name=""/>
        <dsp:cNvSpPr/>
      </dsp:nvSpPr>
      <dsp:spPr>
        <a:xfrm>
          <a:off x="1120439" y="375078"/>
          <a:ext cx="5010403" cy="5010403"/>
        </a:xfrm>
        <a:prstGeom prst="pie">
          <a:avLst>
            <a:gd name="adj1" fmla="val 16200000"/>
            <a:gd name="adj2" fmla="val 0"/>
          </a:avLst>
        </a:prstGeom>
        <a:gradFill rotWithShape="0">
          <a:gsLst>
            <a:gs pos="0">
              <a:schemeClr val="accent2">
                <a:hueOff val="0"/>
                <a:satOff val="0"/>
                <a:lumOff val="0"/>
                <a:alphaOff val="0"/>
                <a:satMod val="103000"/>
                <a:lumMod val="102000"/>
                <a:tint val="94000"/>
              </a:schemeClr>
            </a:gs>
            <a:gs pos="50000">
              <a:schemeClr val="accent2">
                <a:hueOff val="0"/>
                <a:satOff val="0"/>
                <a:lumOff val="0"/>
                <a:alphaOff val="0"/>
                <a:satMod val="110000"/>
                <a:lumMod val="100000"/>
                <a:shade val="100000"/>
              </a:schemeClr>
            </a:gs>
            <a:gs pos="100000">
              <a:schemeClr val="accent2">
                <a:hueOff val="0"/>
                <a:satOff val="0"/>
                <a:lumOff val="0"/>
                <a:alphaOff val="0"/>
                <a:lumMod val="99000"/>
                <a:satMod val="120000"/>
                <a:shade val="78000"/>
              </a:schemeClr>
            </a:gs>
          </a:gsLst>
          <a:lin ang="5400000" scaled="0"/>
        </a:grad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21590" tIns="21590" rIns="21590" bIns="21590" numCol="1" spcCol="1270" anchor="ctr" anchorCtr="0">
          <a:noAutofit/>
        </a:bodyPr>
        <a:lstStyle/>
        <a:p>
          <a:pPr lvl="0" algn="ctr" defTabSz="755650">
            <a:lnSpc>
              <a:spcPct val="90000"/>
            </a:lnSpc>
            <a:spcBef>
              <a:spcPct val="0"/>
            </a:spcBef>
            <a:spcAft>
              <a:spcPct val="35000"/>
            </a:spcAft>
          </a:pPr>
          <a:r>
            <a:rPr lang="en-US" sz="1700" kern="1200" dirty="0" smtClean="0">
              <a:latin typeface="+mn-lt"/>
              <a:cs typeface="Arial" panose="020B0604020202020204" pitchFamily="34" charset="0"/>
            </a:rPr>
            <a:t>Drive interoperability </a:t>
          </a:r>
          <a:br>
            <a:rPr lang="en-US" sz="1700" kern="1200" dirty="0" smtClean="0">
              <a:latin typeface="+mn-lt"/>
              <a:cs typeface="Arial" panose="020B0604020202020204" pitchFamily="34" charset="0"/>
            </a:rPr>
          </a:br>
          <a:r>
            <a:rPr lang="en-US" sz="1700" kern="1200" dirty="0" smtClean="0">
              <a:latin typeface="+mn-lt"/>
              <a:cs typeface="Arial" panose="020B0604020202020204" pitchFamily="34" charset="0"/>
            </a:rPr>
            <a:t>and scalability</a:t>
          </a:r>
          <a:endParaRPr lang="en-US" sz="1700" kern="1200" dirty="0"/>
        </a:p>
      </dsp:txBody>
      <dsp:txXfrm>
        <a:off x="3780128" y="1413543"/>
        <a:ext cx="1849077" cy="1371896"/>
      </dsp:txXfrm>
    </dsp:sp>
    <dsp:sp modelId="{10E30FCB-4CA2-A64B-A880-5CEC358AB386}">
      <dsp:nvSpPr>
        <dsp:cNvPr id="0" name=""/>
        <dsp:cNvSpPr/>
      </dsp:nvSpPr>
      <dsp:spPr>
        <a:xfrm>
          <a:off x="1120439" y="543284"/>
          <a:ext cx="5010403" cy="5010403"/>
        </a:xfrm>
        <a:prstGeom prst="pie">
          <a:avLst>
            <a:gd name="adj1" fmla="val 0"/>
            <a:gd name="adj2" fmla="val 5400000"/>
          </a:avLst>
        </a:prstGeom>
        <a:gradFill rotWithShape="0">
          <a:gsLst>
            <a:gs pos="0">
              <a:schemeClr val="accent2">
                <a:hueOff val="-839118"/>
                <a:satOff val="-9595"/>
                <a:lumOff val="-2876"/>
                <a:alphaOff val="0"/>
                <a:satMod val="103000"/>
                <a:lumMod val="102000"/>
                <a:tint val="94000"/>
              </a:schemeClr>
            </a:gs>
            <a:gs pos="50000">
              <a:schemeClr val="accent2">
                <a:hueOff val="-839118"/>
                <a:satOff val="-9595"/>
                <a:lumOff val="-2876"/>
                <a:alphaOff val="0"/>
                <a:satMod val="110000"/>
                <a:lumMod val="100000"/>
                <a:shade val="100000"/>
              </a:schemeClr>
            </a:gs>
            <a:gs pos="100000">
              <a:schemeClr val="accent2">
                <a:hueOff val="-839118"/>
                <a:satOff val="-9595"/>
                <a:lumOff val="-2876"/>
                <a:alphaOff val="0"/>
                <a:lumMod val="99000"/>
                <a:satMod val="120000"/>
                <a:shade val="78000"/>
              </a:schemeClr>
            </a:gs>
          </a:gsLst>
          <a:lin ang="5400000" scaled="0"/>
        </a:grad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21590" tIns="21590" rIns="21590" bIns="21590" numCol="1" spcCol="1270" anchor="ctr" anchorCtr="0">
          <a:noAutofit/>
        </a:bodyPr>
        <a:lstStyle/>
        <a:p>
          <a:pPr lvl="0" algn="ctr" defTabSz="755650">
            <a:lnSpc>
              <a:spcPct val="90000"/>
            </a:lnSpc>
            <a:spcBef>
              <a:spcPct val="0"/>
            </a:spcBef>
            <a:spcAft>
              <a:spcPct val="35000"/>
            </a:spcAft>
          </a:pPr>
          <a:r>
            <a:rPr lang="en-US" sz="1700" kern="1200" dirty="0" smtClean="0">
              <a:latin typeface="+mn-lt"/>
              <a:cs typeface="Arial" panose="020B0604020202020204" pitchFamily="34" charset="0"/>
            </a:rPr>
            <a:t>Embody diverse perspectives and leverage expert knowledge</a:t>
          </a:r>
          <a:endParaRPr lang="en-US" sz="1700" kern="1200" dirty="0"/>
        </a:p>
      </dsp:txBody>
      <dsp:txXfrm>
        <a:off x="3780128" y="3143325"/>
        <a:ext cx="1849077" cy="1371896"/>
      </dsp:txXfrm>
    </dsp:sp>
    <dsp:sp modelId="{E50ACA41-88F8-ED4C-9C94-1F1EC2FC9747}">
      <dsp:nvSpPr>
        <dsp:cNvPr id="0" name=""/>
        <dsp:cNvSpPr/>
      </dsp:nvSpPr>
      <dsp:spPr>
        <a:xfrm>
          <a:off x="952233" y="543284"/>
          <a:ext cx="5010403" cy="5010403"/>
        </a:xfrm>
        <a:prstGeom prst="pie">
          <a:avLst>
            <a:gd name="adj1" fmla="val 5400000"/>
            <a:gd name="adj2" fmla="val 10800000"/>
          </a:avLst>
        </a:prstGeom>
        <a:gradFill rotWithShape="0">
          <a:gsLst>
            <a:gs pos="0">
              <a:schemeClr val="accent2">
                <a:hueOff val="-1678236"/>
                <a:satOff val="-19191"/>
                <a:lumOff val="-5751"/>
                <a:alphaOff val="0"/>
                <a:satMod val="103000"/>
                <a:lumMod val="102000"/>
                <a:tint val="94000"/>
              </a:schemeClr>
            </a:gs>
            <a:gs pos="50000">
              <a:schemeClr val="accent2">
                <a:hueOff val="-1678236"/>
                <a:satOff val="-19191"/>
                <a:lumOff val="-5751"/>
                <a:alphaOff val="0"/>
                <a:satMod val="110000"/>
                <a:lumMod val="100000"/>
                <a:shade val="100000"/>
              </a:schemeClr>
            </a:gs>
            <a:gs pos="100000">
              <a:schemeClr val="accent2">
                <a:hueOff val="-1678236"/>
                <a:satOff val="-19191"/>
                <a:lumOff val="-5751"/>
                <a:alphaOff val="0"/>
                <a:lumMod val="99000"/>
                <a:satMod val="120000"/>
                <a:shade val="78000"/>
              </a:schemeClr>
            </a:gs>
          </a:gsLst>
          <a:lin ang="5400000" scaled="0"/>
        </a:grad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21590" tIns="21590" rIns="21590" bIns="21590" numCol="1" spcCol="1270" anchor="ctr" anchorCtr="0">
          <a:noAutofit/>
        </a:bodyPr>
        <a:lstStyle/>
        <a:p>
          <a:pPr lvl="0" algn="ctr" defTabSz="755650">
            <a:lnSpc>
              <a:spcPct val="90000"/>
            </a:lnSpc>
            <a:spcBef>
              <a:spcPct val="0"/>
            </a:spcBef>
            <a:spcAft>
              <a:spcPct val="35000"/>
            </a:spcAft>
          </a:pPr>
          <a:r>
            <a:rPr lang="en-US" sz="1700" kern="1200" dirty="0" smtClean="0">
              <a:latin typeface="+mn-lt"/>
              <a:cs typeface="Arial" panose="020B0604020202020204" pitchFamily="34" charset="0"/>
            </a:rPr>
            <a:t>Drive global innovation  and encourage market competition</a:t>
          </a:r>
          <a:endParaRPr lang="en-US" sz="1700" kern="1200" dirty="0"/>
        </a:p>
      </dsp:txBody>
      <dsp:txXfrm>
        <a:off x="1453869" y="3143325"/>
        <a:ext cx="1849077" cy="1371896"/>
      </dsp:txXfrm>
    </dsp:sp>
    <dsp:sp modelId="{D6FFD891-D327-F045-A90D-ABFF11DCAF89}">
      <dsp:nvSpPr>
        <dsp:cNvPr id="0" name=""/>
        <dsp:cNvSpPr/>
      </dsp:nvSpPr>
      <dsp:spPr>
        <a:xfrm>
          <a:off x="952233" y="375078"/>
          <a:ext cx="5010403" cy="5010403"/>
        </a:xfrm>
        <a:prstGeom prst="pie">
          <a:avLst>
            <a:gd name="adj1" fmla="val 10800000"/>
            <a:gd name="adj2" fmla="val 16200000"/>
          </a:avLst>
        </a:prstGeom>
        <a:gradFill rotWithShape="0">
          <a:gsLst>
            <a:gs pos="0">
              <a:schemeClr val="accent2">
                <a:hueOff val="-2517353"/>
                <a:satOff val="-28786"/>
                <a:lumOff val="-8627"/>
                <a:alphaOff val="0"/>
                <a:satMod val="103000"/>
                <a:lumMod val="102000"/>
                <a:tint val="94000"/>
              </a:schemeClr>
            </a:gs>
            <a:gs pos="50000">
              <a:schemeClr val="accent2">
                <a:hueOff val="-2517353"/>
                <a:satOff val="-28786"/>
                <a:lumOff val="-8627"/>
                <a:alphaOff val="0"/>
                <a:satMod val="110000"/>
                <a:lumMod val="100000"/>
                <a:shade val="100000"/>
              </a:schemeClr>
            </a:gs>
            <a:gs pos="100000">
              <a:schemeClr val="accent2">
                <a:hueOff val="-2517353"/>
                <a:satOff val="-28786"/>
                <a:lumOff val="-8627"/>
                <a:alphaOff val="0"/>
                <a:lumMod val="99000"/>
                <a:satMod val="120000"/>
                <a:shade val="78000"/>
              </a:schemeClr>
            </a:gs>
          </a:gsLst>
          <a:lin ang="5400000" scaled="0"/>
        </a:grad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21590" tIns="21590" rIns="21590" bIns="21590" numCol="1" spcCol="1270" anchor="ctr" anchorCtr="0">
          <a:noAutofit/>
        </a:bodyPr>
        <a:lstStyle/>
        <a:p>
          <a:pPr lvl="0" algn="ctr" defTabSz="755650">
            <a:lnSpc>
              <a:spcPct val="90000"/>
            </a:lnSpc>
            <a:spcBef>
              <a:spcPct val="0"/>
            </a:spcBef>
            <a:spcAft>
              <a:spcPct val="35000"/>
            </a:spcAft>
          </a:pPr>
          <a:r>
            <a:rPr lang="en-US" sz="1700" kern="1200" dirty="0" smtClean="0">
              <a:latin typeface="+mn-lt"/>
              <a:cs typeface="Arial" panose="020B0604020202020204" pitchFamily="34" charset="0"/>
            </a:rPr>
            <a:t>Serve as building blocks for innovation</a:t>
          </a:r>
          <a:endParaRPr lang="en-US" sz="1700" kern="1200" dirty="0"/>
        </a:p>
      </dsp:txBody>
      <dsp:txXfrm>
        <a:off x="1453869" y="1413543"/>
        <a:ext cx="1849077" cy="1371896"/>
      </dsp:txXfrm>
    </dsp:sp>
    <dsp:sp modelId="{84EA2868-CA2F-174C-A4DE-DC0E201BD8A5}">
      <dsp:nvSpPr>
        <dsp:cNvPr id="0" name=""/>
        <dsp:cNvSpPr/>
      </dsp:nvSpPr>
      <dsp:spPr>
        <a:xfrm>
          <a:off x="810271" y="64910"/>
          <a:ext cx="5630739" cy="5630739"/>
        </a:xfrm>
        <a:prstGeom prst="circularArrow">
          <a:avLst>
            <a:gd name="adj1" fmla="val 5085"/>
            <a:gd name="adj2" fmla="val 327528"/>
            <a:gd name="adj3" fmla="val 21272472"/>
            <a:gd name="adj4" fmla="val 16200000"/>
            <a:gd name="adj5" fmla="val 5932"/>
          </a:avLst>
        </a:prstGeom>
        <a:gradFill rotWithShape="0">
          <a:gsLst>
            <a:gs pos="0">
              <a:schemeClr val="accent2">
                <a:hueOff val="0"/>
                <a:satOff val="0"/>
                <a:lumOff val="0"/>
                <a:alphaOff val="0"/>
                <a:satMod val="103000"/>
                <a:lumMod val="102000"/>
                <a:tint val="94000"/>
              </a:schemeClr>
            </a:gs>
            <a:gs pos="50000">
              <a:schemeClr val="accent2">
                <a:hueOff val="0"/>
                <a:satOff val="0"/>
                <a:lumOff val="0"/>
                <a:alphaOff val="0"/>
                <a:satMod val="110000"/>
                <a:lumMod val="100000"/>
                <a:shade val="100000"/>
              </a:schemeClr>
            </a:gs>
            <a:gs pos="100000">
              <a:schemeClr val="accent2">
                <a:hueOff val="0"/>
                <a:satOff val="0"/>
                <a:lumOff val="0"/>
                <a:alphaOff val="0"/>
                <a:lumMod val="99000"/>
                <a:satMod val="120000"/>
                <a:shade val="78000"/>
              </a:schemeClr>
            </a:gs>
          </a:gsLst>
          <a:lin ang="5400000" scaled="0"/>
        </a:gradFill>
        <a:ln>
          <a:noFill/>
        </a:ln>
        <a:effectLst/>
      </dsp:spPr>
      <dsp:style>
        <a:lnRef idx="0">
          <a:scrgbClr r="0" g="0" b="0"/>
        </a:lnRef>
        <a:fillRef idx="3">
          <a:scrgbClr r="0" g="0" b="0"/>
        </a:fillRef>
        <a:effectRef idx="2">
          <a:scrgbClr r="0" g="0" b="0"/>
        </a:effectRef>
        <a:fontRef idx="minor">
          <a:schemeClr val="lt1"/>
        </a:fontRef>
      </dsp:style>
    </dsp:sp>
    <dsp:sp modelId="{36E2191D-5EB7-2741-B206-696586C2CE8A}">
      <dsp:nvSpPr>
        <dsp:cNvPr id="0" name=""/>
        <dsp:cNvSpPr/>
      </dsp:nvSpPr>
      <dsp:spPr>
        <a:xfrm>
          <a:off x="810271" y="233116"/>
          <a:ext cx="5630739" cy="5630739"/>
        </a:xfrm>
        <a:prstGeom prst="circularArrow">
          <a:avLst>
            <a:gd name="adj1" fmla="val 5085"/>
            <a:gd name="adj2" fmla="val 327528"/>
            <a:gd name="adj3" fmla="val 5072472"/>
            <a:gd name="adj4" fmla="val 0"/>
            <a:gd name="adj5" fmla="val 5932"/>
          </a:avLst>
        </a:prstGeom>
        <a:gradFill rotWithShape="0">
          <a:gsLst>
            <a:gs pos="0">
              <a:schemeClr val="accent2">
                <a:hueOff val="-839118"/>
                <a:satOff val="-9595"/>
                <a:lumOff val="-2876"/>
                <a:alphaOff val="0"/>
                <a:satMod val="103000"/>
                <a:lumMod val="102000"/>
                <a:tint val="94000"/>
              </a:schemeClr>
            </a:gs>
            <a:gs pos="50000">
              <a:schemeClr val="accent2">
                <a:hueOff val="-839118"/>
                <a:satOff val="-9595"/>
                <a:lumOff val="-2876"/>
                <a:alphaOff val="0"/>
                <a:satMod val="110000"/>
                <a:lumMod val="100000"/>
                <a:shade val="100000"/>
              </a:schemeClr>
            </a:gs>
            <a:gs pos="100000">
              <a:schemeClr val="accent2">
                <a:hueOff val="-839118"/>
                <a:satOff val="-9595"/>
                <a:lumOff val="-2876"/>
                <a:alphaOff val="0"/>
                <a:lumMod val="99000"/>
                <a:satMod val="120000"/>
                <a:shade val="78000"/>
              </a:schemeClr>
            </a:gs>
          </a:gsLst>
          <a:lin ang="5400000" scaled="0"/>
        </a:gradFill>
        <a:ln>
          <a:noFill/>
        </a:ln>
        <a:effectLst/>
      </dsp:spPr>
      <dsp:style>
        <a:lnRef idx="0">
          <a:scrgbClr r="0" g="0" b="0"/>
        </a:lnRef>
        <a:fillRef idx="3">
          <a:scrgbClr r="0" g="0" b="0"/>
        </a:fillRef>
        <a:effectRef idx="2">
          <a:scrgbClr r="0" g="0" b="0"/>
        </a:effectRef>
        <a:fontRef idx="minor">
          <a:schemeClr val="lt1"/>
        </a:fontRef>
      </dsp:style>
    </dsp:sp>
    <dsp:sp modelId="{867479CB-ECBE-F043-970E-5697999E5675}">
      <dsp:nvSpPr>
        <dsp:cNvPr id="0" name=""/>
        <dsp:cNvSpPr/>
      </dsp:nvSpPr>
      <dsp:spPr>
        <a:xfrm>
          <a:off x="642065" y="233116"/>
          <a:ext cx="5630739" cy="5630739"/>
        </a:xfrm>
        <a:prstGeom prst="circularArrow">
          <a:avLst>
            <a:gd name="adj1" fmla="val 5085"/>
            <a:gd name="adj2" fmla="val 327528"/>
            <a:gd name="adj3" fmla="val 10472472"/>
            <a:gd name="adj4" fmla="val 5400000"/>
            <a:gd name="adj5" fmla="val 5932"/>
          </a:avLst>
        </a:prstGeom>
        <a:gradFill rotWithShape="0">
          <a:gsLst>
            <a:gs pos="0">
              <a:schemeClr val="accent2">
                <a:hueOff val="-1678236"/>
                <a:satOff val="-19191"/>
                <a:lumOff val="-5751"/>
                <a:alphaOff val="0"/>
                <a:satMod val="103000"/>
                <a:lumMod val="102000"/>
                <a:tint val="94000"/>
              </a:schemeClr>
            </a:gs>
            <a:gs pos="50000">
              <a:schemeClr val="accent2">
                <a:hueOff val="-1678236"/>
                <a:satOff val="-19191"/>
                <a:lumOff val="-5751"/>
                <a:alphaOff val="0"/>
                <a:satMod val="110000"/>
                <a:lumMod val="100000"/>
                <a:shade val="100000"/>
              </a:schemeClr>
            </a:gs>
            <a:gs pos="100000">
              <a:schemeClr val="accent2">
                <a:hueOff val="-1678236"/>
                <a:satOff val="-19191"/>
                <a:lumOff val="-5751"/>
                <a:alphaOff val="0"/>
                <a:lumMod val="99000"/>
                <a:satMod val="120000"/>
                <a:shade val="78000"/>
              </a:schemeClr>
            </a:gs>
          </a:gsLst>
          <a:lin ang="5400000" scaled="0"/>
        </a:gradFill>
        <a:ln>
          <a:noFill/>
        </a:ln>
        <a:effectLst/>
      </dsp:spPr>
      <dsp:style>
        <a:lnRef idx="0">
          <a:scrgbClr r="0" g="0" b="0"/>
        </a:lnRef>
        <a:fillRef idx="3">
          <a:scrgbClr r="0" g="0" b="0"/>
        </a:fillRef>
        <a:effectRef idx="2">
          <a:scrgbClr r="0" g="0" b="0"/>
        </a:effectRef>
        <a:fontRef idx="minor">
          <a:schemeClr val="lt1"/>
        </a:fontRef>
      </dsp:style>
    </dsp:sp>
    <dsp:sp modelId="{15CDF90A-695A-9044-B129-2BCC113391AC}">
      <dsp:nvSpPr>
        <dsp:cNvPr id="0" name=""/>
        <dsp:cNvSpPr/>
      </dsp:nvSpPr>
      <dsp:spPr>
        <a:xfrm>
          <a:off x="642065" y="64910"/>
          <a:ext cx="5630739" cy="5630739"/>
        </a:xfrm>
        <a:prstGeom prst="circularArrow">
          <a:avLst>
            <a:gd name="adj1" fmla="val 5085"/>
            <a:gd name="adj2" fmla="val 327528"/>
            <a:gd name="adj3" fmla="val 15872472"/>
            <a:gd name="adj4" fmla="val 10800000"/>
            <a:gd name="adj5" fmla="val 5932"/>
          </a:avLst>
        </a:prstGeom>
        <a:gradFill rotWithShape="0">
          <a:gsLst>
            <a:gs pos="0">
              <a:schemeClr val="accent2">
                <a:hueOff val="-2517353"/>
                <a:satOff val="-28786"/>
                <a:lumOff val="-8627"/>
                <a:alphaOff val="0"/>
                <a:satMod val="103000"/>
                <a:lumMod val="102000"/>
                <a:tint val="94000"/>
              </a:schemeClr>
            </a:gs>
            <a:gs pos="50000">
              <a:schemeClr val="accent2">
                <a:hueOff val="-2517353"/>
                <a:satOff val="-28786"/>
                <a:lumOff val="-8627"/>
                <a:alphaOff val="0"/>
                <a:satMod val="110000"/>
                <a:lumMod val="100000"/>
                <a:shade val="100000"/>
              </a:schemeClr>
            </a:gs>
            <a:gs pos="100000">
              <a:schemeClr val="accent2">
                <a:hueOff val="-2517353"/>
                <a:satOff val="-28786"/>
                <a:lumOff val="-8627"/>
                <a:alphaOff val="0"/>
                <a:lumMod val="99000"/>
                <a:satMod val="120000"/>
                <a:shade val="78000"/>
              </a:schemeClr>
            </a:gs>
          </a:gsLst>
          <a:lin ang="5400000" scaled="0"/>
        </a:gradFill>
        <a:ln>
          <a:noFill/>
        </a:ln>
        <a:effectLst/>
      </dsp:spPr>
      <dsp:style>
        <a:lnRef idx="0">
          <a:scrgbClr r="0" g="0" b="0"/>
        </a:lnRef>
        <a:fillRef idx="3">
          <a:scrgbClr r="0" g="0" b="0"/>
        </a:fillRef>
        <a:effectRef idx="2">
          <a:scrgbClr r="0" g="0" b="0"/>
        </a:effectRef>
        <a:fontRef idx="minor">
          <a:schemeClr val="lt1"/>
        </a:fontRef>
      </dsp:style>
    </dsp:sp>
  </dsp:spTree>
</dsp:drawing>
</file>

<file path=ppt/diagrams/layout1.xml><?xml version="1.0" encoding="utf-8"?>
<dgm:layoutDef xmlns:dgm="http://schemas.openxmlformats.org/drawingml/2006/diagram" xmlns:a="http://schemas.openxmlformats.org/drawingml/2006/main" uniqueId="urn:microsoft.com/office/officeart/2005/8/layout/cycle8">
  <dgm:title val=""/>
  <dgm:desc val=""/>
  <dgm:catLst>
    <dgm:cat type="cycle" pri="7000"/>
  </dgm:catLst>
  <dgm:sampData useDef="1">
    <dgm:dataModel>
      <dgm:ptLst/>
      <dgm:bg/>
      <dgm:whole/>
    </dgm:dataModel>
  </dgm:sampData>
  <dgm:styleData useDef="1">
    <dgm:dataModel>
      <dgm:ptLst/>
      <dgm:bg/>
      <dgm:whole/>
    </dgm:dataModel>
  </dgm:styleData>
  <dgm:clrData>
    <dgm:dataModel>
      <dgm:ptLst>
        <dgm:pt modelId="0" type="doc"/>
        <dgm:pt modelId="1"/>
        <dgm:pt modelId="2"/>
        <dgm:pt modelId="3"/>
        <dgm:pt modelId="4"/>
        <dgm:pt modelId="5"/>
      </dgm:ptLst>
      <dgm:cxnLst>
        <dgm:cxn modelId="7" srcId="0" destId="1" srcOrd="0" destOrd="0"/>
        <dgm:cxn modelId="8" srcId="0" destId="2" srcOrd="1" destOrd="0"/>
        <dgm:cxn modelId="9" srcId="0" destId="3" srcOrd="2" destOrd="0"/>
        <dgm:cxn modelId="10" srcId="0" destId="4" srcOrd="3" destOrd="0"/>
        <dgm:cxn modelId="11" srcId="0" destId="5" srcOrd="4" destOrd="0"/>
      </dgm:cxnLst>
      <dgm:bg/>
      <dgm:whole/>
    </dgm:dataModel>
  </dgm:clrData>
  <dgm:layoutNode name="compositeShape">
    <dgm:varLst>
      <dgm:chMax val="7"/>
      <dgm:dir/>
      <dgm:resizeHandles val="exact"/>
    </dgm:varLst>
    <dgm:alg type="composite">
      <dgm:param type="horzAlign" val="ctr"/>
      <dgm:param type="vertAlign" val="mid"/>
      <dgm:param type="ar" val="1"/>
    </dgm:alg>
    <dgm:shape xmlns:r="http://schemas.openxmlformats.org/officeDocument/2006/relationships" r:blip="">
      <dgm:adjLst/>
    </dgm:shape>
    <dgm:presOf/>
    <dgm:choose name="Name0">
      <dgm:if name="Name1" axis="ch" ptType="node" func="cnt" op="equ" val="1">
        <dgm:constrLst>
          <dgm:constr type="l" for="ch" forName="wedge1" refType="w" fact="0.08"/>
          <dgm:constr type="t" for="ch" forName="wedge1" refType="w" fact="0.08"/>
          <dgm:constr type="w" for="ch" forName="wedge1" refType="w" fact="0.84"/>
          <dgm:constr type="h" for="ch" forName="wedge1" refType="h" fact="0.84"/>
          <dgm:constr type="l" for="ch" forName="dummy1a" refType="w" fact="0.5"/>
          <dgm:constr type="t" for="ch" forName="dummy1a" refType="h" fact="0.08"/>
          <dgm:constr type="l" for="ch" forName="dummy1b" refType="w" fact="0.5"/>
          <dgm:constr type="t" for="ch" forName="dummy1b" refType="h" fact="0.08"/>
          <dgm:constr type="l" for="ch" forName="wedge1Tx" refType="w" fact="0.22"/>
          <dgm:constr type="t" for="ch" forName="wedge1Tx" refType="h" fact="0.22"/>
          <dgm:constr type="w" for="ch" forName="wedge1Tx" refType="w" fact="0.56"/>
          <dgm:constr type="h" for="ch" forName="wedge1Tx" refType="h" fact="0.56"/>
          <dgm:constr type="h" for="ch" forName="arrowWedge1single" refType="w" fact="0.08"/>
          <dgm:constr type="diam" for="ch" forName="arrowWedge1single" refType="w" fact="0.84"/>
          <dgm:constr type="l" for="ch" forName="arrowWedge1single" refType="w" fact="0.5"/>
          <dgm:constr type="t" for="ch" forName="arrowWedge1single" refType="w" fact="0.5"/>
          <dgm:constr type="primFontSz" for="ch" ptType="node" op="equ"/>
        </dgm:constrLst>
      </dgm:if>
      <dgm:if name="Name2" axis="ch" ptType="node" func="cnt" op="equ" val="2">
        <dgm:constrLst>
          <dgm:constr type="l" for="ch" forName="wedge1" refType="w" fact="0.1"/>
          <dgm:constr type="t" for="ch" forName="wedge1" refType="w" fact="0.08"/>
          <dgm:constr type="w" for="ch" forName="wedge1" refType="w" fact="0.84"/>
          <dgm:constr type="h" for="ch" forName="wedge1" refType="h" fact="0.84"/>
          <dgm:constr type="l" for="ch" forName="dummy1a" refType="w" fact="0.52"/>
          <dgm:constr type="t" for="ch" forName="dummy1a" refType="h" fact="0.08"/>
          <dgm:constr type="l" for="ch" forName="dummy1b" refType="w" fact="0.52"/>
          <dgm:constr type="t" for="ch" forName="dummy1b" refType="h" fact="0.92"/>
          <dgm:constr type="l" for="ch" forName="wedge1Tx" refType="w" fact="0.559"/>
          <dgm:constr type="t" for="ch" forName="wedge1Tx" refType="h" fact="0.3"/>
          <dgm:constr type="w" for="ch" forName="wedge1Tx" refType="w" fact="0.3"/>
          <dgm:constr type="h" for="ch" forName="wedge1Tx" refType="h" fact="0.4"/>
          <dgm:constr type="l" for="ch" forName="wedge2" refType="w" fact="0.06"/>
          <dgm:constr type="t" for="ch" forName="wedge2" refType="w" fact="0.08"/>
          <dgm:constr type="w" for="ch" forName="wedge2" refType="w" fact="0.84"/>
          <dgm:constr type="h" for="ch" forName="wedge2" refType="h" fact="0.84"/>
          <dgm:constr type="l" for="ch" forName="dummy2a" refType="w" fact="0.48"/>
          <dgm:constr type="t" for="ch" forName="dummy2a" refType="h" fact="0.92"/>
          <dgm:constr type="l" for="ch" forName="dummy2b" refType="w" fact="0.48"/>
          <dgm:constr type="t" for="ch" forName="dummy2b" refType="h" fact="0.08"/>
          <dgm:constr type="r" for="ch" forName="wedge2Tx" refType="w" fact="0.441"/>
          <dgm:constr type="t" for="ch" forName="wedge2Tx" refType="h" fact="0.3"/>
          <dgm:constr type="w" for="ch" forName="wedge2Tx" refType="w" fact="0.3"/>
          <dgm:constr type="h" for="ch" forName="wedge2Tx" refType="h" fact="0.4"/>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primFontSz" for="ch" ptType="node" op="equ"/>
        </dgm:constrLst>
      </dgm:if>
      <dgm:if name="Name3" axis="ch" ptType="node" func="cnt" op="equ" val="3">
        <dgm:constrLst>
          <dgm:constr type="l" for="ch" forName="wedge1" refType="w" fact="0.0973"/>
          <dgm:constr type="t" for="ch" forName="wedge1" refType="w" fact="0.07"/>
          <dgm:constr type="w" for="ch" forName="wedge1" refType="w" fact="0.84"/>
          <dgm:constr type="h" for="ch" forName="wedge1" refType="h" fact="0.84"/>
          <dgm:constr type="l" for="ch" forName="dummy1a" refType="w" fact="0.5173"/>
          <dgm:constr type="t" for="ch" forName="dummy1a" refType="h" fact="0.07"/>
          <dgm:constr type="l" for="ch" forName="dummy1b" refType="w" fact="0.8811"/>
          <dgm:constr type="t" for="ch" forName="dummy1b" refType="h" fact="0.7"/>
          <dgm:constr type="l" for="ch" forName="wedge1Tx" refType="w" fact="0.54"/>
          <dgm:constr type="t" for="ch" forName="wedge1Tx" refType="h" fact="0.248"/>
          <dgm:constr type="w" for="ch" forName="wedge1Tx" refType="w" fact="0.3"/>
          <dgm:constr type="h" for="ch" forName="wedge1Tx" refType="h" fact="0.25"/>
          <dgm:constr type="l" for="ch" forName="wedge2" refType="w" fact="0.08"/>
          <dgm:constr type="t" for="ch" forName="wedge2" refType="w" fact="0.1"/>
          <dgm:constr type="w" for="ch" forName="wedge2" refType="w" fact="0.84"/>
          <dgm:constr type="h" for="ch" forName="wedge2" refType="h" fact="0.84"/>
          <dgm:constr type="l" for="ch" forName="dummy2a" refType="w" fact="0.8637"/>
          <dgm:constr type="t" for="ch" forName="dummy2a" refType="h" fact="0.73"/>
          <dgm:constr type="l" for="ch" forName="dummy2b" refType="w" fact="0.1363"/>
          <dgm:constr type="t" for="ch" forName="dummy2b" refType="h" fact="0.73"/>
          <dgm:constr type="l" for="ch" forName="wedge2Tx" refType="w" fact="0.28"/>
          <dgm:constr type="t" for="ch" forName="wedge2Tx" refType="h" fact="0.645"/>
          <dgm:constr type="w" for="ch" forName="wedge2Tx" refType="w" fact="0.45"/>
          <dgm:constr type="h" for="ch" forName="wedge2Tx" refType="h" fact="0.22"/>
          <dgm:constr type="l" for="ch" forName="wedge3" refType="w" fact="0.0627"/>
          <dgm:constr type="t" for="ch" forName="wedge3" refType="w" fact="0.07"/>
          <dgm:constr type="w" for="ch" forName="wedge3" refType="w" fact="0.84"/>
          <dgm:constr type="h" for="ch" forName="wedge3" refType="h" fact="0.84"/>
          <dgm:constr type="l" for="ch" forName="dummy3a" refType="w" fact="0.1189"/>
          <dgm:constr type="t" for="ch" forName="dummy3a" refType="h" fact="0.7"/>
          <dgm:constr type="l" for="ch" forName="dummy3b" refType="w" fact="0.4827"/>
          <dgm:constr type="t" for="ch" forName="dummy3b" refType="h" fact="0.07"/>
          <dgm:constr type="r" for="ch" forName="wedge3Tx" refType="w" fact="0.46"/>
          <dgm:constr type="t" for="ch" forName="wedge3Tx" refType="h" fact="0.248"/>
          <dgm:constr type="w" for="ch" forName="wedge3Tx" refType="w" fact="0.3"/>
          <dgm:constr type="h" for="ch" forName="wedge3Tx" refType="h" fact="0.25"/>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primFontSz" for="ch" ptType="node" op="equ"/>
        </dgm:constrLst>
      </dgm:if>
      <dgm:if name="Name4" axis="ch" ptType="node" func="cnt" op="equ" val="4">
        <dgm:constrLst>
          <dgm:constr type="l" for="ch" forName="wedge1" refType="w" fact="0.0941"/>
          <dgm:constr type="t" for="ch" forName="wedge1" refType="w" fact="0.0659"/>
          <dgm:constr type="w" for="ch" forName="wedge1" refType="w" fact="0.84"/>
          <dgm:constr type="h" for="ch" forName="wedge1" refType="h" fact="0.84"/>
          <dgm:constr type="l" for="ch" forName="dummy1a" refType="w" fact="0.5141"/>
          <dgm:constr type="t" for="ch" forName="dummy1a" refType="h" fact="0.0659"/>
          <dgm:constr type="l" for="ch" forName="dummy1b" refType="w" fact="0.9341"/>
          <dgm:constr type="t" for="ch" forName="dummy1b" refType="h" fact="0.4859"/>
          <dgm:constr type="l" for="ch" forName="wedge1Tx" refType="w" fact="0.54"/>
          <dgm:constr type="t" for="ch" forName="wedge1Tx" refType="h" fact="0.24"/>
          <dgm:constr type="w" for="ch" forName="wedge1Tx" refType="w" fact="0.31"/>
          <dgm:constr type="h" for="ch" forName="wedge1Tx" refType="h" fact="0.23"/>
          <dgm:constr type="l" for="ch" forName="wedge2" refType="w" fact="0.0941"/>
          <dgm:constr type="t" for="ch" forName="wedge2" refType="w" fact="0.0941"/>
          <dgm:constr type="w" for="ch" forName="wedge2" refType="w" fact="0.84"/>
          <dgm:constr type="h" for="ch" forName="wedge2" refType="h" fact="0.84"/>
          <dgm:constr type="l" for="ch" forName="dummy2a" refType="w" fact="0.9341"/>
          <dgm:constr type="t" for="ch" forName="dummy2a" refType="h" fact="0.5141"/>
          <dgm:constr type="l" for="ch" forName="dummy2b" refType="w" fact="0.5141"/>
          <dgm:constr type="t" for="ch" forName="dummy2b" refType="h" fact="0.9341"/>
          <dgm:constr type="l" for="ch" forName="wedge2Tx" refType="w" fact="0.54"/>
          <dgm:constr type="t" for="ch" forName="wedge2Tx" refType="h" fact="0.53"/>
          <dgm:constr type="w" for="ch" forName="wedge2Tx" refType="w" fact="0.31"/>
          <dgm:constr type="h" for="ch" forName="wedge2Tx" refType="h" fact="0.23"/>
          <dgm:constr type="l" for="ch" forName="wedge3" refType="w" fact="0.0659"/>
          <dgm:constr type="t" for="ch" forName="wedge3" refType="w" fact="0.0941"/>
          <dgm:constr type="w" for="ch" forName="wedge3" refType="w" fact="0.84"/>
          <dgm:constr type="h" for="ch" forName="wedge3" refType="h" fact="0.84"/>
          <dgm:constr type="l" for="ch" forName="dummy3a" refType="w" fact="0.4859"/>
          <dgm:constr type="t" for="ch" forName="dummy3a" refType="h" fact="0.9341"/>
          <dgm:constr type="l" for="ch" forName="dummy3b" refType="w" fact="0.0659"/>
          <dgm:constr type="t" for="ch" forName="dummy3b" refType="h" fact="0.5141"/>
          <dgm:constr type="r" for="ch" forName="wedge3Tx" refType="w" fact="0.46"/>
          <dgm:constr type="t" for="ch" forName="wedge3Tx" refType="h" fact="0.53"/>
          <dgm:constr type="w" for="ch" forName="wedge3Tx" refType="w" fact="0.31"/>
          <dgm:constr type="h" for="ch" forName="wedge3Tx" refType="h" fact="0.23"/>
          <dgm:constr type="l" for="ch" forName="wedge4" refType="w" fact="0.0659"/>
          <dgm:constr type="t" for="ch" forName="wedge4" refType="h" fact="0.0659"/>
          <dgm:constr type="w" for="ch" forName="wedge4" refType="w" fact="0.84"/>
          <dgm:constr type="h" for="ch" forName="wedge4" refType="h" fact="0.84"/>
          <dgm:constr type="l" for="ch" forName="dummy4a" refType="w" fact="0.0659"/>
          <dgm:constr type="t" for="ch" forName="dummy4a" refType="h" fact="0.4859"/>
          <dgm:constr type="l" for="ch" forName="dummy4b" refType="w" fact="0.4859"/>
          <dgm:constr type="t" for="ch" forName="dummy4b" refType="h" fact="0.0659"/>
          <dgm:constr type="r" for="ch" forName="wedge4Tx" refType="w" fact="0.46"/>
          <dgm:constr type="t" for="ch" forName="wedge4Tx" refType="h" fact="0.24"/>
          <dgm:constr type="w" for="ch" forName="wedge4Tx" refType="w" fact="0.31"/>
          <dgm:constr type="h" for="ch" forName="wedge4Tx" refType="h" fact="0.23"/>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h" for="ch" forName="arrowWedge4" refType="w" fact="0.08"/>
          <dgm:constr type="diam" for="ch" forName="arrowWedge4" refType="w" fact="0.84"/>
          <dgm:constr type="l" for="ch" forName="arrowWedge4" refType="w" fact="0.5"/>
          <dgm:constr type="t" for="ch" forName="arrowWedge4" refType="w" fact="0.5"/>
          <dgm:constr type="primFontSz" for="ch" ptType="node" op="equ"/>
        </dgm:constrLst>
      </dgm:if>
      <dgm:if name="Name5" axis="ch" ptType="node" func="cnt" op="equ" val="5">
        <dgm:constrLst>
          <dgm:constr type="l" for="ch" forName="wedge1" refType="w" fact="0.0918"/>
          <dgm:constr type="t" for="ch" forName="wedge1" refType="w" fact="0.0638"/>
          <dgm:constr type="w" for="ch" forName="wedge1" refType="w" fact="0.84"/>
          <dgm:constr type="h" for="ch" forName="wedge1" refType="h" fact="0.84"/>
          <dgm:constr type="l" for="ch" forName="dummy1a" refType="w" fact="0.5118"/>
          <dgm:constr type="t" for="ch" forName="dummy1a" refType="h" fact="0.0638"/>
          <dgm:constr type="l" for="ch" forName="dummy1b" refType="w" fact="0.9112"/>
          <dgm:constr type="t" for="ch" forName="dummy1b" refType="h" fact="0.354"/>
          <dgm:constr type="l" for="ch" forName="wedge1Tx" refType="w" fact="0.53"/>
          <dgm:constr type="t" for="ch" forName="wedge1Tx" refType="h" fact="0.205"/>
          <dgm:constr type="w" for="ch" forName="wedge1Tx" refType="w" fact="0.27"/>
          <dgm:constr type="h" for="ch" forName="wedge1Tx" refType="h" fact="0.18"/>
          <dgm:constr type="l" for="ch" forName="wedge2" refType="w" fact="0.099"/>
          <dgm:constr type="t" for="ch" forName="wedge2" refType="w" fact="0.0862"/>
          <dgm:constr type="w" for="ch" forName="wedge2" refType="w" fact="0.84"/>
          <dgm:constr type="h" for="ch" forName="wedge2" refType="h" fact="0.84"/>
          <dgm:constr type="l" for="ch" forName="dummy2a" refType="w" fact="0.9185"/>
          <dgm:constr type="t" for="ch" forName="dummy2a" refType="h" fact="0.3764"/>
          <dgm:constr type="l" for="ch" forName="dummy2b" refType="w" fact="0.7659"/>
          <dgm:constr type="t" for="ch" forName="dummy2b" refType="h" fact="0.846"/>
          <dgm:constr type="l" for="ch" forName="wedge2Tx" refType="w" fact="0.64"/>
          <dgm:constr type="t" for="ch" forName="wedge2Tx" refType="h" fact="0.47"/>
          <dgm:constr type="w" for="ch" forName="wedge2Tx" refType="w" fact="0.25"/>
          <dgm:constr type="h" for="ch" forName="wedge2Tx" refType="h" fact="0.2"/>
          <dgm:constr type="l" for="ch" forName="wedge3" refType="w" fact="0.08"/>
          <dgm:constr type="t" for="ch" forName="wedge3" refType="w" fact="0.1"/>
          <dgm:constr type="w" for="ch" forName="wedge3" refType="w" fact="0.84"/>
          <dgm:constr type="h" for="ch" forName="wedge3" refType="h" fact="0.84"/>
          <dgm:constr type="l" for="ch" forName="dummy3a" refType="w" fact="0.7469"/>
          <dgm:constr type="t" for="ch" forName="dummy3a" refType="h" fact="0.8598"/>
          <dgm:constr type="l" for="ch" forName="dummy3b" refType="w" fact="0.2531"/>
          <dgm:constr type="t" for="ch" forName="dummy3b" refType="h" fact="0.8598"/>
          <dgm:constr type="l" for="ch" forName="wedge3Tx" refType="w" fact="0.38"/>
          <dgm:constr type="t" for="ch" forName="wedge3Tx" refType="h" fact="0.69"/>
          <dgm:constr type="w" for="ch" forName="wedge3Tx" refType="w" fact="0.24"/>
          <dgm:constr type="h" for="ch" forName="wedge3Tx" refType="h" fact="0.22"/>
          <dgm:constr type="l" for="ch" forName="wedge4" refType="w" fact="0.061"/>
          <dgm:constr type="t" for="ch" forName="wedge4" refType="h" fact="0.0862"/>
          <dgm:constr type="w" for="ch" forName="wedge4" refType="w" fact="0.84"/>
          <dgm:constr type="h" for="ch" forName="wedge4" refType="h" fact="0.84"/>
          <dgm:constr type="l" for="ch" forName="dummy4a" refType="w" fact="0.2341"/>
          <dgm:constr type="t" for="ch" forName="dummy4a" refType="h" fact="0.846"/>
          <dgm:constr type="l" for="ch" forName="dummy4b" refType="w" fact="0.0815"/>
          <dgm:constr type="t" for="ch" forName="dummy4b" refType="h" fact="0.3764"/>
          <dgm:constr type="r" for="ch" forName="wedge4Tx" refType="w" fact="0.36"/>
          <dgm:constr type="t" for="ch" forName="wedge4Tx" refType="h" fact="0.47"/>
          <dgm:constr type="w" for="ch" forName="wedge4Tx" refType="w" fact="0.25"/>
          <dgm:constr type="h" for="ch" forName="wedge4Tx" refType="h" fact="0.2"/>
          <dgm:constr type="l" for="ch" forName="wedge5" refType="w" fact="0.0682"/>
          <dgm:constr type="t" for="ch" forName="wedge5" refType="h" fact="0.0638"/>
          <dgm:constr type="w" for="ch" forName="wedge5" refType="w" fact="0.84"/>
          <dgm:constr type="h" for="ch" forName="wedge5" refType="h" fact="0.84"/>
          <dgm:constr type="l" for="ch" forName="dummy5a" refType="w" fact="0.0888"/>
          <dgm:constr type="t" for="ch" forName="dummy5a" refType="h" fact="0.354"/>
          <dgm:constr type="l" for="ch" forName="dummy5b" refType="w" fact="0.4882"/>
          <dgm:constr type="t" for="ch" forName="dummy5b" refType="h" fact="0.0638"/>
          <dgm:constr type="r" for="ch" forName="wedge5Tx" refType="w" fact="0.47"/>
          <dgm:constr type="t" for="ch" forName="wedge5Tx" refType="h" fact="0.205"/>
          <dgm:constr type="w" for="ch" forName="wedge5Tx" refType="w" fact="0.27"/>
          <dgm:constr type="h" for="ch" forName="wedge5Tx" refType="h" fact="0.18"/>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h" for="ch" forName="arrowWedge4" refType="w" fact="0.08"/>
          <dgm:constr type="diam" for="ch" forName="arrowWedge4" refType="w" fact="0.84"/>
          <dgm:constr type="l" for="ch" forName="arrowWedge4" refType="w" fact="0.5"/>
          <dgm:constr type="t" for="ch" forName="arrowWedge4" refType="w" fact="0.5"/>
          <dgm:constr type="h" for="ch" forName="arrowWedge5" refType="w" fact="0.08"/>
          <dgm:constr type="diam" for="ch" forName="arrowWedge5" refType="w" fact="0.84"/>
          <dgm:constr type="l" for="ch" forName="arrowWedge5" refType="w" fact="0.5"/>
          <dgm:constr type="t" for="ch" forName="arrowWedge5" refType="w" fact="0.5"/>
          <dgm:constr type="primFontSz" for="ch" ptType="node" op="equ"/>
        </dgm:constrLst>
      </dgm:if>
      <dgm:if name="Name6" axis="ch" ptType="node" func="cnt" op="equ" val="6">
        <dgm:constrLst>
          <dgm:constr type="l" for="ch" forName="wedge1" refType="w" fact="0.09"/>
          <dgm:constr type="t" for="ch" forName="wedge1" refType="w" fact="0.0627"/>
          <dgm:constr type="w" for="ch" forName="wedge1" refType="w" fact="0.84"/>
          <dgm:constr type="h" for="ch" forName="wedge1" refType="h" fact="0.84"/>
          <dgm:constr type="l" for="ch" forName="dummy1a" refType="w" fact="0.51"/>
          <dgm:constr type="t" for="ch" forName="dummy1a" refType="h" fact="0.0627"/>
          <dgm:constr type="l" for="ch" forName="dummy1b" refType="w" fact="0.8737"/>
          <dgm:constr type="t" for="ch" forName="dummy1b" refType="h" fact="0.2727"/>
          <dgm:constr type="l" for="ch" forName="wedge1Tx" refType="w" fact="0.53"/>
          <dgm:constr type="t" for="ch" forName="wedge1Tx" refType="h" fact="0.17"/>
          <dgm:constr type="w" for="ch" forName="wedge1Tx" refType="w" fact="0.22"/>
          <dgm:constr type="h" for="ch" forName="wedge1Tx" refType="h" fact="0.17"/>
          <dgm:constr type="l" for="ch" forName="wedge2" refType="w" fact="0.1"/>
          <dgm:constr type="t" for="ch" forName="wedge2" refType="w" fact="0.08"/>
          <dgm:constr type="w" for="ch" forName="wedge2" refType="w" fact="0.84"/>
          <dgm:constr type="h" for="ch" forName="wedge2" refType="h" fact="0.84"/>
          <dgm:constr type="l" for="ch" forName="dummy2a" refType="w" fact="0.8837"/>
          <dgm:constr type="t" for="ch" forName="dummy2a" refType="h" fact="0.29"/>
          <dgm:constr type="l" for="ch" forName="dummy2b" refType="w" fact="0.8837"/>
          <dgm:constr type="t" for="ch" forName="dummy2b" refType="h" fact="0.71"/>
          <dgm:constr type="l" for="ch" forName="wedge2Tx" refType="w" fact="0.67"/>
          <dgm:constr type="t" for="ch" forName="wedge2Tx" refType="h" fact="0.42"/>
          <dgm:constr type="w" for="ch" forName="wedge2Tx" refType="w" fact="0.23"/>
          <dgm:constr type="h" for="ch" forName="wedge2Tx" refType="h" fact="0.165"/>
          <dgm:constr type="l" for="ch" forName="wedge3" refType="w" fact="0.09"/>
          <dgm:constr type="t" for="ch" forName="wedge3" refType="w" fact="0.0973"/>
          <dgm:constr type="w" for="ch" forName="wedge3" refType="w" fact="0.84"/>
          <dgm:constr type="h" for="ch" forName="wedge3" refType="h" fact="0.84"/>
          <dgm:constr type="l" for="ch" forName="dummy3a" refType="w" fact="0.8737"/>
          <dgm:constr type="t" for="ch" forName="dummy3a" refType="h" fact="0.7273"/>
          <dgm:constr type="l" for="ch" forName="dummy3b" refType="w" fact="0.51"/>
          <dgm:constr type="t" for="ch" forName="dummy3b" refType="h" fact="0.9373"/>
          <dgm:constr type="l" for="ch" forName="wedge3Tx" refType="w" fact="0.53"/>
          <dgm:constr type="t" for="ch" forName="wedge3Tx" refType="h" fact="0.665"/>
          <dgm:constr type="w" for="ch" forName="wedge3Tx" refType="w" fact="0.22"/>
          <dgm:constr type="h" for="ch" forName="wedge3Tx" refType="h" fact="0.17"/>
          <dgm:constr type="l" for="ch" forName="wedge4" refType="w" fact="0.07"/>
          <dgm:constr type="t" for="ch" forName="wedge4" refType="h" fact="0.0973"/>
          <dgm:constr type="w" for="ch" forName="wedge4" refType="w" fact="0.84"/>
          <dgm:constr type="h" for="ch" forName="wedge4" refType="h" fact="0.84"/>
          <dgm:constr type="l" for="ch" forName="dummy4a" refType="w" fact="0.49"/>
          <dgm:constr type="t" for="ch" forName="dummy4a" refType="h" fact="0.9373"/>
          <dgm:constr type="l" for="ch" forName="dummy4b" refType="w" fact="0.1263"/>
          <dgm:constr type="t" for="ch" forName="dummy4b" refType="h" fact="0.7273"/>
          <dgm:constr type="r" for="ch" forName="wedge4Tx" refType="w" fact="0.47"/>
          <dgm:constr type="t" for="ch" forName="wedge4Tx" refType="h" fact="0.665"/>
          <dgm:constr type="w" for="ch" forName="wedge4Tx" refType="w" fact="0.22"/>
          <dgm:constr type="h" for="ch" forName="wedge4Tx" refType="h" fact="0.17"/>
          <dgm:constr type="l" for="ch" forName="wedge5" refType="w" fact="0.06"/>
          <dgm:constr type="t" for="ch" forName="wedge5" refType="h" fact="0.08"/>
          <dgm:constr type="w" for="ch" forName="wedge5" refType="w" fact="0.84"/>
          <dgm:constr type="h" for="ch" forName="wedge5" refType="h" fact="0.84"/>
          <dgm:constr type="l" for="ch" forName="dummy5a" refType="w" fact="0.1163"/>
          <dgm:constr type="t" for="ch" forName="dummy5a" refType="h" fact="0.71"/>
          <dgm:constr type="l" for="ch" forName="dummy5b" refType="w" fact="0.1163"/>
          <dgm:constr type="t" for="ch" forName="dummy5b" refType="h" fact="0.29"/>
          <dgm:constr type="r" for="ch" forName="wedge5Tx" refType="w" fact="0.33"/>
          <dgm:constr type="t" for="ch" forName="wedge5Tx" refType="h" fact="0.42"/>
          <dgm:constr type="w" for="ch" forName="wedge5Tx" refType="w" fact="0.23"/>
          <dgm:constr type="h" for="ch" forName="wedge5Tx" refType="h" fact="0.165"/>
          <dgm:constr type="l" for="ch" forName="wedge6" refType="w" fact="0.07"/>
          <dgm:constr type="t" for="ch" forName="wedge6" refType="h" fact="0.0627"/>
          <dgm:constr type="w" for="ch" forName="wedge6" refType="w" fact="0.84"/>
          <dgm:constr type="h" for="ch" forName="wedge6" refType="h" fact="0.84"/>
          <dgm:constr type="l" for="ch" forName="dummy6a" refType="w" fact="0.1263"/>
          <dgm:constr type="t" for="ch" forName="dummy6a" refType="h" fact="0.2727"/>
          <dgm:constr type="l" for="ch" forName="dummy6b" refType="w" fact="0.49"/>
          <dgm:constr type="t" for="ch" forName="dummy6b" refType="h" fact="0.0627"/>
          <dgm:constr type="r" for="ch" forName="wedge6Tx" refType="w" fact="0.47"/>
          <dgm:constr type="t" for="ch" forName="wedge6Tx" refType="h" fact="0.17"/>
          <dgm:constr type="w" for="ch" forName="wedge6Tx" refType="w" fact="0.22"/>
          <dgm:constr type="h" for="ch" forName="wedge6Tx" refType="h" fact="0.17"/>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h" for="ch" forName="arrowWedge4" refType="w" fact="0.08"/>
          <dgm:constr type="diam" for="ch" forName="arrowWedge4" refType="w" fact="0.84"/>
          <dgm:constr type="l" for="ch" forName="arrowWedge4" refType="w" fact="0.5"/>
          <dgm:constr type="t" for="ch" forName="arrowWedge4" refType="w" fact="0.5"/>
          <dgm:constr type="h" for="ch" forName="arrowWedge5" refType="w" fact="0.08"/>
          <dgm:constr type="diam" for="ch" forName="arrowWedge5" refType="w" fact="0.84"/>
          <dgm:constr type="l" for="ch" forName="arrowWedge5" refType="w" fact="0.5"/>
          <dgm:constr type="t" for="ch" forName="arrowWedge5" refType="w" fact="0.5"/>
          <dgm:constr type="h" for="ch" forName="arrowWedge6" refType="w" fact="0.08"/>
          <dgm:constr type="diam" for="ch" forName="arrowWedge6" refType="w" fact="0.84"/>
          <dgm:constr type="l" for="ch" forName="arrowWedge6" refType="w" fact="0.5"/>
          <dgm:constr type="t" for="ch" forName="arrowWedge6" refType="w" fact="0.5"/>
          <dgm:constr type="primFontSz" for="ch" ptType="node" op="equ"/>
        </dgm:constrLst>
      </dgm:if>
      <dgm:else name="Name7">
        <dgm:constrLst>
          <dgm:constr type="l" for="ch" forName="wedge1" refType="w" fact="0.0887"/>
          <dgm:constr type="t" for="ch" forName="wedge1" refType="w" fact="0.062"/>
          <dgm:constr type="w" for="ch" forName="wedge1" refType="w" fact="0.84"/>
          <dgm:constr type="h" for="ch" forName="wedge1" refType="h" fact="0.84"/>
          <dgm:constr type="l" for="ch" forName="dummy1a" refType="w" fact="0.5087"/>
          <dgm:constr type="t" for="ch" forName="dummy1a" refType="h" fact="0.062"/>
          <dgm:constr type="l" for="ch" forName="dummy1b" refType="w" fact="0.837"/>
          <dgm:constr type="t" for="ch" forName="dummy1b" refType="h" fact="0.2201"/>
          <dgm:constr type="l" for="ch" forName="wedge1Tx" refType="w" fact="0.53"/>
          <dgm:constr type="t" for="ch" forName="wedge1Tx" refType="h" fact="0.14"/>
          <dgm:constr type="w" for="ch" forName="wedge1Tx" refType="w" fact="0.2"/>
          <dgm:constr type="h" for="ch" forName="wedge1Tx" refType="h" fact="0.16"/>
          <dgm:constr type="l" for="ch" forName="wedge2" refType="w" fact="0.0995"/>
          <dgm:constr type="t" for="ch" forName="wedge2" refType="w" fact="0.0755"/>
          <dgm:constr type="w" for="ch" forName="wedge2" refType="w" fact="0.84"/>
          <dgm:constr type="h" for="ch" forName="wedge2" refType="h" fact="0.84"/>
          <dgm:constr type="l" for="ch" forName="dummy2a" refType="w" fact="0.8479"/>
          <dgm:constr type="t" for="ch" forName="dummy2a" refType="h" fact="0.2337"/>
          <dgm:constr type="l" for="ch" forName="dummy2b" refType="w" fact="0.929"/>
          <dgm:constr type="t" for="ch" forName="dummy2b" refType="h" fact="0.589"/>
          <dgm:constr type="l" for="ch" forName="wedge2Tx" refType="w" fact="0.67"/>
          <dgm:constr type="t" for="ch" forName="wedge2Tx" refType="h" fact="0.38"/>
          <dgm:constr type="w" for="ch" forName="wedge2Tx" refType="w" fact="0.23"/>
          <dgm:constr type="h" for="ch" forName="wedge2Tx" refType="h" fact="0.14"/>
          <dgm:constr type="l" for="ch" forName="wedge3" refType="w" fact="0.0956"/>
          <dgm:constr type="t" for="ch" forName="wedge3" refType="w" fact="0.0925"/>
          <dgm:constr type="w" for="ch" forName="wedge3" refType="w" fact="0.84"/>
          <dgm:constr type="h" for="ch" forName="wedge3" refType="h" fact="0.84"/>
          <dgm:constr type="l" for="ch" forName="dummy3a" refType="w" fact="0.9251"/>
          <dgm:constr type="t" for="ch" forName="dummy3a" refType="h" fact="0.6059"/>
          <dgm:constr type="l" for="ch" forName="dummy3b" refType="w" fact="0.6979"/>
          <dgm:constr type="t" for="ch" forName="dummy3b" refType="h" fact="0.8909"/>
          <dgm:constr type="l" for="ch" forName="wedge3Tx" refType="w" fact="0.635"/>
          <dgm:constr type="t" for="ch" forName="wedge3Tx" refType="h" fact="0.59"/>
          <dgm:constr type="w" for="ch" forName="wedge3Tx" refType="w" fact="0.2"/>
          <dgm:constr type="h" for="ch" forName="wedge3Tx" refType="h" fact="0.155"/>
          <dgm:constr type="l" for="ch" forName="wedge4" refType="w" fact="0.08"/>
          <dgm:constr type="t" for="ch" forName="wedge4" refType="h" fact="0.1"/>
          <dgm:constr type="w" for="ch" forName="wedge4" refType="w" fact="0.84"/>
          <dgm:constr type="h" for="ch" forName="wedge4" refType="h" fact="0.84"/>
          <dgm:constr type="l" for="ch" forName="dummy4a" refType="w" fact="0.6822"/>
          <dgm:constr type="t" for="ch" forName="dummy4a" refType="h" fact="0.8984"/>
          <dgm:constr type="l" for="ch" forName="dummy4b" refType="w" fact="0.3178"/>
          <dgm:constr type="t" for="ch" forName="dummy4b" refType="h" fact="0.8984"/>
          <dgm:constr type="l" for="ch" forName="wedge4Tx" refType="w" fact="0.4025"/>
          <dgm:constr type="t" for="ch" forName="wedge4Tx" refType="h" fact="0.76"/>
          <dgm:constr type="w" for="ch" forName="wedge4Tx" refType="w" fact="0.195"/>
          <dgm:constr type="h" for="ch" forName="wedge4Tx" refType="h" fact="0.14"/>
          <dgm:constr type="l" for="ch" forName="wedge5" refType="w" fact="0.0644"/>
          <dgm:constr type="t" for="ch" forName="wedge5" refType="h" fact="0.0925"/>
          <dgm:constr type="w" for="ch" forName="wedge5" refType="w" fact="0.84"/>
          <dgm:constr type="h" for="ch" forName="wedge5" refType="h" fact="0.84"/>
          <dgm:constr type="l" for="ch" forName="dummy5a" refType="w" fact="0.3021"/>
          <dgm:constr type="t" for="ch" forName="dummy5a" refType="h" fact="0.8909"/>
          <dgm:constr type="l" for="ch" forName="dummy5b" refType="w" fact="0.0749"/>
          <dgm:constr type="t" for="ch" forName="dummy5b" refType="h" fact="0.6059"/>
          <dgm:constr type="r" for="ch" forName="wedge5Tx" refType="w" fact="0.365"/>
          <dgm:constr type="t" for="ch" forName="wedge5Tx" refType="h" fact="0.59"/>
          <dgm:constr type="w" for="ch" forName="wedge5Tx" refType="w" fact="0.2"/>
          <dgm:constr type="h" for="ch" forName="wedge5Tx" refType="h" fact="0.155"/>
          <dgm:constr type="l" for="ch" forName="wedge6" refType="w" fact="0.0605"/>
          <dgm:constr type="t" for="ch" forName="wedge6" refType="h" fact="0.0755"/>
          <dgm:constr type="w" for="ch" forName="wedge6" refType="w" fact="0.84"/>
          <dgm:constr type="h" for="ch" forName="wedge6" refType="h" fact="0.84"/>
          <dgm:constr type="l" for="ch" forName="dummy6a" refType="w" fact="0.071"/>
          <dgm:constr type="t" for="ch" forName="dummy6a" refType="h" fact="0.589"/>
          <dgm:constr type="l" for="ch" forName="dummy6b" refType="w" fact="0.1521"/>
          <dgm:constr type="t" for="ch" forName="dummy6b" refType="h" fact="0.2337"/>
          <dgm:constr type="r" for="ch" forName="wedge6Tx" refType="w" fact="0.33"/>
          <dgm:constr type="t" for="ch" forName="wedge6Tx" refType="h" fact="0.38"/>
          <dgm:constr type="w" for="ch" forName="wedge6Tx" refType="w" fact="0.23"/>
          <dgm:constr type="h" for="ch" forName="wedge6Tx" refType="h" fact="0.14"/>
          <dgm:constr type="l" for="ch" forName="wedge7" refType="w" fact="0.0713"/>
          <dgm:constr type="t" for="ch" forName="wedge7" refType="h" fact="0.062"/>
          <dgm:constr type="w" for="ch" forName="wedge7" refType="w" fact="0.84"/>
          <dgm:constr type="h" for="ch" forName="wedge7" refType="h" fact="0.84"/>
          <dgm:constr type="l" for="ch" forName="dummy7a" refType="w" fact="0.163"/>
          <dgm:constr type="t" for="ch" forName="dummy7a" refType="h" fact="0.2201"/>
          <dgm:constr type="l" for="ch" forName="dummy7b" refType="w" fact="0.4913"/>
          <dgm:constr type="t" for="ch" forName="dummy7b" refType="h" fact="0.062"/>
          <dgm:constr type="r" for="ch" forName="wedge7Tx" refType="w" fact="0.47"/>
          <dgm:constr type="t" for="ch" forName="wedge7Tx" refType="h" fact="0.14"/>
          <dgm:constr type="w" for="ch" forName="wedge7Tx" refType="w" fact="0.2"/>
          <dgm:constr type="h" for="ch" forName="wedge7Tx" refType="h" fact="0.16"/>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h" for="ch" forName="arrowWedge4" refType="w" fact="0.08"/>
          <dgm:constr type="diam" for="ch" forName="arrowWedge4" refType="w" fact="0.84"/>
          <dgm:constr type="l" for="ch" forName="arrowWedge4" refType="w" fact="0.5"/>
          <dgm:constr type="t" for="ch" forName="arrowWedge4" refType="w" fact="0.5"/>
          <dgm:constr type="h" for="ch" forName="arrowWedge5" refType="w" fact="0.08"/>
          <dgm:constr type="diam" for="ch" forName="arrowWedge5" refType="w" fact="0.84"/>
          <dgm:constr type="l" for="ch" forName="arrowWedge5" refType="w" fact="0.5"/>
          <dgm:constr type="t" for="ch" forName="arrowWedge5" refType="w" fact="0.5"/>
          <dgm:constr type="h" for="ch" forName="arrowWedge6" refType="w" fact="0.08"/>
          <dgm:constr type="diam" for="ch" forName="arrowWedge6" refType="w" fact="0.84"/>
          <dgm:constr type="l" for="ch" forName="arrowWedge6" refType="w" fact="0.5"/>
          <dgm:constr type="t" for="ch" forName="arrowWedge6" refType="w" fact="0.5"/>
          <dgm:constr type="h" for="ch" forName="arrowWedge7" refType="w" fact="0.08"/>
          <dgm:constr type="diam" for="ch" forName="arrowWedge7" refType="w" fact="0.84"/>
          <dgm:constr type="l" for="ch" forName="arrowWedge7" refType="w" fact="0.5"/>
          <dgm:constr type="t" for="ch" forName="arrowWedge7" refType="w" fact="0.5"/>
          <dgm:constr type="primFontSz" for="ch" ptType="node" op="equ"/>
        </dgm:constrLst>
      </dgm:else>
    </dgm:choose>
    <dgm:ruleLst/>
    <dgm:choose name="Name8">
      <dgm:if name="Name9" axis="ch" ptType="node" func="cnt" op="gte" val="1">
        <dgm:layoutNode name="wedge1">
          <dgm:alg type="sp"/>
          <dgm:choose name="Name10">
            <dgm:if name="Name11" axis="ch" ptType="node" func="cnt" op="equ" val="1">
              <dgm:shape xmlns:r="http://schemas.openxmlformats.org/officeDocument/2006/relationships" type="ellipse" r:blip="">
                <dgm:adjLst/>
              </dgm:shape>
            </dgm:if>
            <dgm:if name="Name12" axis="ch" ptType="node" func="cnt" op="equ" val="2">
              <dgm:shape xmlns:r="http://schemas.openxmlformats.org/officeDocument/2006/relationships" type="pie" r:blip="">
                <dgm:adjLst>
                  <dgm:adj idx="1" val="270"/>
                  <dgm:adj idx="2" val="90"/>
                </dgm:adjLst>
              </dgm:shape>
            </dgm:if>
            <dgm:if name="Name13" axis="ch" ptType="node" func="cnt" op="equ" val="3">
              <dgm:shape xmlns:r="http://schemas.openxmlformats.org/officeDocument/2006/relationships" type="pie" r:blip="">
                <dgm:adjLst>
                  <dgm:adj idx="1" val="270"/>
                  <dgm:adj idx="2" val="30"/>
                </dgm:adjLst>
              </dgm:shape>
            </dgm:if>
            <dgm:if name="Name14" axis="ch" ptType="node" func="cnt" op="equ" val="4">
              <dgm:shape xmlns:r="http://schemas.openxmlformats.org/officeDocument/2006/relationships" type="pie" r:blip="">
                <dgm:adjLst>
                  <dgm:adj idx="1" val="270"/>
                  <dgm:adj idx="2" val="0"/>
                </dgm:adjLst>
              </dgm:shape>
            </dgm:if>
            <dgm:if name="Name15" axis="ch" ptType="node" func="cnt" op="equ" val="5">
              <dgm:shape xmlns:r="http://schemas.openxmlformats.org/officeDocument/2006/relationships" type="pie" r:blip="">
                <dgm:adjLst>
                  <dgm:adj idx="1" val="270"/>
                  <dgm:adj idx="2" val="342"/>
                </dgm:adjLst>
              </dgm:shape>
            </dgm:if>
            <dgm:if name="Name16" axis="ch" ptType="node" func="cnt" op="equ" val="6">
              <dgm:shape xmlns:r="http://schemas.openxmlformats.org/officeDocument/2006/relationships" type="pie" r:blip="">
                <dgm:adjLst>
                  <dgm:adj idx="1" val="270"/>
                  <dgm:adj idx="2" val="330"/>
                </dgm:adjLst>
              </dgm:shape>
            </dgm:if>
            <dgm:else name="Name17">
              <dgm:shape xmlns:r="http://schemas.openxmlformats.org/officeDocument/2006/relationships" type="pie" r:blip="">
                <dgm:adjLst>
                  <dgm:adj idx="1" val="270"/>
                  <dgm:adj idx="2" val="321.4286"/>
                </dgm:adjLst>
              </dgm:shape>
            </dgm:else>
          </dgm:choose>
          <dgm:choose name="Name18">
            <dgm:if name="Name19" func="var" arg="dir" op="equ" val="norm">
              <dgm:presOf axis="ch desOrSelf" ptType="node node" st="1 1" cnt="1 0"/>
            </dgm:if>
            <dgm:else name="Name20">
              <dgm:choose name="Name21">
                <dgm:if name="Name22" axis="ch" ptType="node" func="cnt" op="equ" val="1">
                  <dgm:presOf axis="ch desOrSelf" ptType="node node" st="1 1" cnt="1 0"/>
                </dgm:if>
                <dgm:if name="Name23" axis="ch" ptType="node" func="cnt" op="equ" val="2">
                  <dgm:presOf axis="ch desOrSelf" ptType="node node" st="2 1" cnt="1 0"/>
                </dgm:if>
                <dgm:if name="Name24" axis="ch" ptType="node" func="cnt" op="equ" val="3">
                  <dgm:presOf axis="ch desOrSelf" ptType="node node" st="3 1" cnt="1 0"/>
                </dgm:if>
                <dgm:if name="Name25" axis="ch" ptType="node" func="cnt" op="equ" val="4">
                  <dgm:presOf axis="ch desOrSelf" ptType="node node" st="4 1" cnt="1 0"/>
                </dgm:if>
                <dgm:if name="Name26" axis="ch" ptType="node" func="cnt" op="equ" val="5">
                  <dgm:presOf axis="ch desOrSelf" ptType="node node" st="5 1" cnt="1 0"/>
                </dgm:if>
                <dgm:if name="Name27" axis="ch" ptType="node" func="cnt" op="equ" val="6">
                  <dgm:presOf axis="ch desOrSelf" ptType="node node" st="6 1" cnt="1 0"/>
                </dgm:if>
                <dgm:else name="Name28">
                  <dgm:presOf axis="ch desOrSelf" ptType="node node" st="7 1" cnt="1 0"/>
                </dgm:else>
              </dgm:choose>
            </dgm:else>
          </dgm:choose>
          <dgm:constrLst/>
          <dgm:ruleLst/>
        </dgm:layoutNode>
        <dgm:layoutNode name="dummy1a" moveWith="wedge1">
          <dgm:alg type="sp"/>
          <dgm:shape xmlns:r="http://schemas.openxmlformats.org/officeDocument/2006/relationships" r:blip="">
            <dgm:adjLst/>
          </dgm:shape>
          <dgm:presOf/>
          <dgm:constrLst>
            <dgm:constr type="w" val="1"/>
            <dgm:constr type="h" val="1"/>
          </dgm:constrLst>
          <dgm:ruleLst/>
        </dgm:layoutNode>
        <dgm:layoutNode name="dummy1b" moveWith="wedge1">
          <dgm:alg type="sp"/>
          <dgm:shape xmlns:r="http://schemas.openxmlformats.org/officeDocument/2006/relationships" r:blip="">
            <dgm:adjLst/>
          </dgm:shape>
          <dgm:presOf/>
          <dgm:constrLst>
            <dgm:constr type="w" val="1"/>
            <dgm:constr type="h" val="1"/>
          </dgm:constrLst>
          <dgm:ruleLst/>
        </dgm:layoutNode>
        <dgm:layoutNode name="wedge1Tx" moveWith="wedge1">
          <dgm:varLst>
            <dgm:chMax val="0"/>
            <dgm:chPref val="0"/>
            <dgm:bulletEnabled val="1"/>
          </dgm:varLst>
          <dgm:alg type="tx"/>
          <dgm:shape xmlns:r="http://schemas.openxmlformats.org/officeDocument/2006/relationships" type="rect" r:blip="" hideGeom="1">
            <dgm:adjLst/>
          </dgm:shape>
          <dgm:choose name="Name29">
            <dgm:if name="Name30" func="var" arg="dir" op="equ" val="norm">
              <dgm:presOf axis="ch desOrSelf" ptType="node node" st="1 1" cnt="1 0"/>
            </dgm:if>
            <dgm:else name="Name31">
              <dgm:choose name="Name32">
                <dgm:if name="Name33" axis="ch" ptType="node" func="cnt" op="equ" val="1">
                  <dgm:presOf axis="ch desOrSelf" ptType="node node" st="1 1" cnt="1 0"/>
                </dgm:if>
                <dgm:if name="Name34" axis="ch" ptType="node" func="cnt" op="equ" val="2">
                  <dgm:presOf axis="ch desOrSelf" ptType="node node" st="2 1" cnt="1 0"/>
                </dgm:if>
                <dgm:if name="Name35" axis="ch" ptType="node" func="cnt" op="equ" val="3">
                  <dgm:presOf axis="ch desOrSelf" ptType="node node" st="3 1" cnt="1 0"/>
                </dgm:if>
                <dgm:if name="Name36" axis="ch" ptType="node" func="cnt" op="equ" val="4">
                  <dgm:presOf axis="ch desOrSelf" ptType="node node" st="4 1" cnt="1 0"/>
                </dgm:if>
                <dgm:if name="Name37" axis="ch" ptType="node" func="cnt" op="equ" val="5">
                  <dgm:presOf axis="ch desOrSelf" ptType="node node" st="5 1" cnt="1 0"/>
                </dgm:if>
                <dgm:if name="Name38" axis="ch" ptType="node" func="cnt" op="equ" val="6">
                  <dgm:presOf axis="ch desOrSelf" ptType="node node" st="6 1" cnt="1 0"/>
                </dgm:if>
                <dgm:else name="Name39">
                  <dgm:presOf axis="ch desOrSelf" ptType="node node" st="7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40"/>
    </dgm:choose>
    <dgm:choose name="Name41">
      <dgm:if name="Name42" axis="ch" ptType="node" func="cnt" op="gte" val="2">
        <dgm:layoutNode name="wedge2">
          <dgm:alg type="sp"/>
          <dgm:choose name="Name43">
            <dgm:if name="Name44" axis="ch" ptType="node" func="cnt" op="equ" val="2">
              <dgm:shape xmlns:r="http://schemas.openxmlformats.org/officeDocument/2006/relationships" type="pie" r:blip="">
                <dgm:adjLst>
                  <dgm:adj idx="1" val="90"/>
                  <dgm:adj idx="2" val="270"/>
                </dgm:adjLst>
              </dgm:shape>
            </dgm:if>
            <dgm:if name="Name45" axis="ch" ptType="node" func="cnt" op="equ" val="3">
              <dgm:shape xmlns:r="http://schemas.openxmlformats.org/officeDocument/2006/relationships" type="pie" r:blip="">
                <dgm:adjLst>
                  <dgm:adj idx="1" val="30"/>
                  <dgm:adj idx="2" val="150"/>
                </dgm:adjLst>
              </dgm:shape>
            </dgm:if>
            <dgm:if name="Name46" axis="ch" ptType="node" func="cnt" op="equ" val="4">
              <dgm:shape xmlns:r="http://schemas.openxmlformats.org/officeDocument/2006/relationships" type="pie" r:blip="">
                <dgm:adjLst>
                  <dgm:adj idx="1" val="0"/>
                  <dgm:adj idx="2" val="90"/>
                </dgm:adjLst>
              </dgm:shape>
            </dgm:if>
            <dgm:if name="Name47" axis="ch" ptType="node" func="cnt" op="equ" val="5">
              <dgm:shape xmlns:r="http://schemas.openxmlformats.org/officeDocument/2006/relationships" type="pie" r:blip="">
                <dgm:adjLst>
                  <dgm:adj idx="1" val="342"/>
                  <dgm:adj idx="2" val="54"/>
                </dgm:adjLst>
              </dgm:shape>
            </dgm:if>
            <dgm:if name="Name48" axis="ch" ptType="node" func="cnt" op="equ" val="6">
              <dgm:shape xmlns:r="http://schemas.openxmlformats.org/officeDocument/2006/relationships" type="pie" r:blip="">
                <dgm:adjLst>
                  <dgm:adj idx="1" val="330"/>
                  <dgm:adj idx="2" val="30"/>
                </dgm:adjLst>
              </dgm:shape>
            </dgm:if>
            <dgm:else name="Name49">
              <dgm:shape xmlns:r="http://schemas.openxmlformats.org/officeDocument/2006/relationships" type="pie" r:blip="">
                <dgm:adjLst>
                  <dgm:adj idx="1" val="321.4286"/>
                  <dgm:adj idx="2" val="12.85714"/>
                </dgm:adjLst>
              </dgm:shape>
            </dgm:else>
          </dgm:choose>
          <dgm:choose name="Name50">
            <dgm:if name="Name51" func="var" arg="dir" op="equ" val="norm">
              <dgm:presOf axis="ch desOrSelf" ptType="node node" st="2 1" cnt="1 0"/>
            </dgm:if>
            <dgm:else name="Name52">
              <dgm:choose name="Name53">
                <dgm:if name="Name54" axis="ch" ptType="node" func="cnt" op="equ" val="2">
                  <dgm:presOf axis="ch desOrSelf" ptType="node node" st="1 1" cnt="1 0"/>
                </dgm:if>
                <dgm:if name="Name55" axis="ch" ptType="node" func="cnt" op="equ" val="3">
                  <dgm:presOf axis="ch desOrSelf" ptType="node node" st="2 1" cnt="1 0"/>
                </dgm:if>
                <dgm:if name="Name56" axis="ch" ptType="node" func="cnt" op="equ" val="4">
                  <dgm:presOf axis="ch desOrSelf" ptType="node node" st="3 1" cnt="1 0"/>
                </dgm:if>
                <dgm:if name="Name57" axis="ch" ptType="node" func="cnt" op="equ" val="5">
                  <dgm:presOf axis="ch desOrSelf" ptType="node node" st="4 1" cnt="1 0"/>
                </dgm:if>
                <dgm:if name="Name58" axis="ch" ptType="node" func="cnt" op="equ" val="6">
                  <dgm:presOf axis="ch desOrSelf" ptType="node node" st="5 1" cnt="1 0"/>
                </dgm:if>
                <dgm:else name="Name59">
                  <dgm:presOf axis="ch desOrSelf" ptType="node node" st="6 1" cnt="1 0"/>
                </dgm:else>
              </dgm:choose>
            </dgm:else>
          </dgm:choose>
          <dgm:constrLst/>
          <dgm:ruleLst/>
        </dgm:layoutNode>
        <dgm:layoutNode name="dummy2a" moveWith="wedge2">
          <dgm:alg type="sp"/>
          <dgm:shape xmlns:r="http://schemas.openxmlformats.org/officeDocument/2006/relationships" r:blip="">
            <dgm:adjLst/>
          </dgm:shape>
          <dgm:presOf/>
          <dgm:constrLst>
            <dgm:constr type="w" val="1"/>
            <dgm:constr type="h" val="1"/>
          </dgm:constrLst>
          <dgm:ruleLst/>
        </dgm:layoutNode>
        <dgm:layoutNode name="dummy2b" moveWith="wedge2">
          <dgm:alg type="sp"/>
          <dgm:shape xmlns:r="http://schemas.openxmlformats.org/officeDocument/2006/relationships" r:blip="">
            <dgm:adjLst/>
          </dgm:shape>
          <dgm:presOf/>
          <dgm:constrLst>
            <dgm:constr type="w" val="1"/>
            <dgm:constr type="h" val="1"/>
          </dgm:constrLst>
          <dgm:ruleLst/>
        </dgm:layoutNode>
        <dgm:layoutNode name="wedge2Tx" moveWith="wedge2">
          <dgm:varLst>
            <dgm:chMax val="0"/>
            <dgm:chPref val="0"/>
            <dgm:bulletEnabled val="1"/>
          </dgm:varLst>
          <dgm:alg type="tx"/>
          <dgm:shape xmlns:r="http://schemas.openxmlformats.org/officeDocument/2006/relationships" type="rect" r:blip="" hideGeom="1">
            <dgm:adjLst/>
          </dgm:shape>
          <dgm:choose name="Name60">
            <dgm:if name="Name61" func="var" arg="dir" op="equ" val="norm">
              <dgm:presOf axis="ch desOrSelf" ptType="node node" st="2 1" cnt="1 0"/>
            </dgm:if>
            <dgm:else name="Name62">
              <dgm:choose name="Name63">
                <dgm:if name="Name64" axis="ch" ptType="node" func="cnt" op="equ" val="2">
                  <dgm:presOf axis="ch desOrSelf" ptType="node node" st="1 1" cnt="1 0"/>
                </dgm:if>
                <dgm:if name="Name65" axis="ch" ptType="node" func="cnt" op="equ" val="3">
                  <dgm:presOf axis="ch desOrSelf" ptType="node node" st="2 1" cnt="1 0"/>
                </dgm:if>
                <dgm:if name="Name66" axis="ch" ptType="node" func="cnt" op="equ" val="4">
                  <dgm:presOf axis="ch desOrSelf" ptType="node node" st="3 1" cnt="1 0"/>
                </dgm:if>
                <dgm:if name="Name67" axis="ch" ptType="node" func="cnt" op="equ" val="5">
                  <dgm:presOf axis="ch desOrSelf" ptType="node node" st="4 1" cnt="1 0"/>
                </dgm:if>
                <dgm:if name="Name68" axis="ch" ptType="node" func="cnt" op="equ" val="6">
                  <dgm:presOf axis="ch desOrSelf" ptType="node node" st="5 1" cnt="1 0"/>
                </dgm:if>
                <dgm:else name="Name69">
                  <dgm:presOf axis="ch desOrSelf" ptType="node node" st="6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70"/>
    </dgm:choose>
    <dgm:choose name="Name71">
      <dgm:if name="Name72" axis="ch" ptType="node" func="cnt" op="gte" val="3">
        <dgm:layoutNode name="wedge3">
          <dgm:alg type="sp"/>
          <dgm:choose name="Name73">
            <dgm:if name="Name74" axis="ch" ptType="node" func="cnt" op="equ" val="3">
              <dgm:shape xmlns:r="http://schemas.openxmlformats.org/officeDocument/2006/relationships" type="pie" r:blip="">
                <dgm:adjLst>
                  <dgm:adj idx="1" val="150"/>
                  <dgm:adj idx="2" val="270"/>
                </dgm:adjLst>
              </dgm:shape>
            </dgm:if>
            <dgm:if name="Name75" axis="ch" ptType="node" func="cnt" op="equ" val="4">
              <dgm:shape xmlns:r="http://schemas.openxmlformats.org/officeDocument/2006/relationships" type="pie" r:blip="">
                <dgm:adjLst>
                  <dgm:adj idx="1" val="90"/>
                  <dgm:adj idx="2" val="180"/>
                </dgm:adjLst>
              </dgm:shape>
            </dgm:if>
            <dgm:if name="Name76" axis="ch" ptType="node" func="cnt" op="equ" val="5">
              <dgm:shape xmlns:r="http://schemas.openxmlformats.org/officeDocument/2006/relationships" type="pie" r:blip="">
                <dgm:adjLst>
                  <dgm:adj idx="1" val="54"/>
                  <dgm:adj idx="2" val="126"/>
                </dgm:adjLst>
              </dgm:shape>
            </dgm:if>
            <dgm:if name="Name77" axis="ch" ptType="node" func="cnt" op="equ" val="6">
              <dgm:shape xmlns:r="http://schemas.openxmlformats.org/officeDocument/2006/relationships" type="pie" r:blip="">
                <dgm:adjLst>
                  <dgm:adj idx="1" val="30"/>
                  <dgm:adj idx="2" val="90"/>
                </dgm:adjLst>
              </dgm:shape>
            </dgm:if>
            <dgm:else name="Name78">
              <dgm:shape xmlns:r="http://schemas.openxmlformats.org/officeDocument/2006/relationships" type="pie" r:blip="">
                <dgm:adjLst>
                  <dgm:adj idx="1" val="12.85714"/>
                  <dgm:adj idx="2" val="64.28571"/>
                </dgm:adjLst>
              </dgm:shape>
            </dgm:else>
          </dgm:choose>
          <dgm:choose name="Name79">
            <dgm:if name="Name80" func="var" arg="dir" op="equ" val="norm">
              <dgm:presOf axis="ch desOrSelf" ptType="node node" st="3 1" cnt="1 0"/>
            </dgm:if>
            <dgm:else name="Name81">
              <dgm:choose name="Name82">
                <dgm:if name="Name83" axis="ch" ptType="node" func="cnt" op="equ" val="3">
                  <dgm:presOf axis="ch desOrSelf" ptType="node node" st="1 1" cnt="1 0"/>
                </dgm:if>
                <dgm:if name="Name84" axis="ch" ptType="node" func="cnt" op="equ" val="4">
                  <dgm:presOf axis="ch desOrSelf" ptType="node node" st="2 1" cnt="1 0"/>
                </dgm:if>
                <dgm:if name="Name85" axis="ch" ptType="node" func="cnt" op="equ" val="5">
                  <dgm:presOf axis="ch desOrSelf" ptType="node node" st="3 1" cnt="1 0"/>
                </dgm:if>
                <dgm:if name="Name86" axis="ch" ptType="node" func="cnt" op="equ" val="6">
                  <dgm:presOf axis="ch desOrSelf" ptType="node node" st="4 1" cnt="1 0"/>
                </dgm:if>
                <dgm:else name="Name87">
                  <dgm:presOf axis="ch desOrSelf" ptType="node node" st="5 1" cnt="1 0"/>
                </dgm:else>
              </dgm:choose>
            </dgm:else>
          </dgm:choose>
          <dgm:constrLst/>
          <dgm:ruleLst/>
        </dgm:layoutNode>
        <dgm:layoutNode name="dummy3a" moveWith="wedge3">
          <dgm:alg type="sp"/>
          <dgm:shape xmlns:r="http://schemas.openxmlformats.org/officeDocument/2006/relationships" r:blip="">
            <dgm:adjLst/>
          </dgm:shape>
          <dgm:presOf/>
          <dgm:constrLst>
            <dgm:constr type="w" val="1"/>
            <dgm:constr type="h" val="1"/>
          </dgm:constrLst>
          <dgm:ruleLst/>
        </dgm:layoutNode>
        <dgm:layoutNode name="dummy3b" moveWith="wedge3">
          <dgm:alg type="sp"/>
          <dgm:shape xmlns:r="http://schemas.openxmlformats.org/officeDocument/2006/relationships" r:blip="">
            <dgm:adjLst/>
          </dgm:shape>
          <dgm:presOf/>
          <dgm:constrLst>
            <dgm:constr type="w" val="1"/>
            <dgm:constr type="h" val="1"/>
          </dgm:constrLst>
          <dgm:ruleLst/>
        </dgm:layoutNode>
        <dgm:layoutNode name="wedge3Tx" moveWith="wedge3">
          <dgm:varLst>
            <dgm:chMax val="0"/>
            <dgm:chPref val="0"/>
            <dgm:bulletEnabled val="1"/>
          </dgm:varLst>
          <dgm:alg type="tx"/>
          <dgm:shape xmlns:r="http://schemas.openxmlformats.org/officeDocument/2006/relationships" type="rect" r:blip="" hideGeom="1">
            <dgm:adjLst/>
          </dgm:shape>
          <dgm:choose name="Name88">
            <dgm:if name="Name89" func="var" arg="dir" op="equ" val="norm">
              <dgm:presOf axis="ch desOrSelf" ptType="node node" st="3 1" cnt="1 0"/>
            </dgm:if>
            <dgm:else name="Name90">
              <dgm:choose name="Name91">
                <dgm:if name="Name92" axis="ch" ptType="node" func="cnt" op="equ" val="3">
                  <dgm:presOf axis="ch desOrSelf" ptType="node node" st="1 1" cnt="1 0"/>
                </dgm:if>
                <dgm:if name="Name93" axis="ch" ptType="node" func="cnt" op="equ" val="4">
                  <dgm:presOf axis="ch desOrSelf" ptType="node node" st="2 1" cnt="1 0"/>
                </dgm:if>
                <dgm:if name="Name94" axis="ch" ptType="node" func="cnt" op="equ" val="5">
                  <dgm:presOf axis="ch desOrSelf" ptType="node node" st="3 1" cnt="1 0"/>
                </dgm:if>
                <dgm:if name="Name95" axis="ch" ptType="node" func="cnt" op="equ" val="6">
                  <dgm:presOf axis="ch desOrSelf" ptType="node node" st="4 1" cnt="1 0"/>
                </dgm:if>
                <dgm:else name="Name96">
                  <dgm:presOf axis="ch desOrSelf" ptType="node node" st="5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97"/>
    </dgm:choose>
    <dgm:choose name="Name98">
      <dgm:if name="Name99" axis="ch" ptType="node" func="cnt" op="gte" val="4">
        <dgm:layoutNode name="wedge4">
          <dgm:alg type="sp"/>
          <dgm:choose name="Name100">
            <dgm:if name="Name101" axis="ch" ptType="node" func="cnt" op="equ" val="4">
              <dgm:shape xmlns:r="http://schemas.openxmlformats.org/officeDocument/2006/relationships" type="pie" r:blip="">
                <dgm:adjLst>
                  <dgm:adj idx="1" val="180"/>
                  <dgm:adj idx="2" val="270"/>
                </dgm:adjLst>
              </dgm:shape>
            </dgm:if>
            <dgm:if name="Name102" axis="ch" ptType="node" func="cnt" op="equ" val="5">
              <dgm:shape xmlns:r="http://schemas.openxmlformats.org/officeDocument/2006/relationships" type="pie" r:blip="">
                <dgm:adjLst>
                  <dgm:adj idx="1" val="126"/>
                  <dgm:adj idx="2" val="198"/>
                </dgm:adjLst>
              </dgm:shape>
            </dgm:if>
            <dgm:if name="Name103" axis="ch" ptType="node" func="cnt" op="equ" val="6">
              <dgm:shape xmlns:r="http://schemas.openxmlformats.org/officeDocument/2006/relationships" type="pie" r:blip="">
                <dgm:adjLst>
                  <dgm:adj idx="1" val="90"/>
                  <dgm:adj idx="2" val="150"/>
                </dgm:adjLst>
              </dgm:shape>
            </dgm:if>
            <dgm:else name="Name104">
              <dgm:shape xmlns:r="http://schemas.openxmlformats.org/officeDocument/2006/relationships" type="pie" r:blip="">
                <dgm:adjLst>
                  <dgm:adj idx="1" val="64.2871"/>
                  <dgm:adj idx="2" val="115.7143"/>
                </dgm:adjLst>
              </dgm:shape>
            </dgm:else>
          </dgm:choose>
          <dgm:choose name="Name105">
            <dgm:if name="Name106" func="var" arg="dir" op="equ" val="norm">
              <dgm:presOf axis="ch desOrSelf" ptType="node node" st="4 1" cnt="1 0"/>
            </dgm:if>
            <dgm:else name="Name107">
              <dgm:choose name="Name108">
                <dgm:if name="Name109" axis="ch" ptType="node" func="cnt" op="equ" val="4">
                  <dgm:presOf axis="ch desOrSelf" ptType="node node" st="1 1" cnt="1 0"/>
                </dgm:if>
                <dgm:if name="Name110" axis="ch" ptType="node" func="cnt" op="equ" val="5">
                  <dgm:presOf axis="ch desOrSelf" ptType="node node" st="2 1" cnt="1 0"/>
                </dgm:if>
                <dgm:if name="Name111" axis="ch" ptType="node" func="cnt" op="equ" val="6">
                  <dgm:presOf axis="ch desOrSelf" ptType="node node" st="3 1" cnt="1 0"/>
                </dgm:if>
                <dgm:else name="Name112">
                  <dgm:presOf axis="ch desOrSelf" ptType="node node" st="4 1" cnt="1 0"/>
                </dgm:else>
              </dgm:choose>
            </dgm:else>
          </dgm:choose>
          <dgm:constrLst/>
          <dgm:ruleLst/>
        </dgm:layoutNode>
        <dgm:layoutNode name="dummy4a" moveWith="wedge4">
          <dgm:alg type="sp"/>
          <dgm:shape xmlns:r="http://schemas.openxmlformats.org/officeDocument/2006/relationships" r:blip="">
            <dgm:adjLst/>
          </dgm:shape>
          <dgm:presOf/>
          <dgm:constrLst>
            <dgm:constr type="w" val="1"/>
            <dgm:constr type="h" val="1"/>
          </dgm:constrLst>
          <dgm:ruleLst/>
        </dgm:layoutNode>
        <dgm:layoutNode name="dummy4b" moveWith="wedge4">
          <dgm:alg type="sp"/>
          <dgm:shape xmlns:r="http://schemas.openxmlformats.org/officeDocument/2006/relationships" r:blip="">
            <dgm:adjLst/>
          </dgm:shape>
          <dgm:presOf/>
          <dgm:constrLst>
            <dgm:constr type="w" val="1"/>
            <dgm:constr type="h" val="1"/>
          </dgm:constrLst>
          <dgm:ruleLst/>
        </dgm:layoutNode>
        <dgm:layoutNode name="wedge4Tx" moveWith="wedge4">
          <dgm:varLst>
            <dgm:chMax val="0"/>
            <dgm:chPref val="0"/>
            <dgm:bulletEnabled val="1"/>
          </dgm:varLst>
          <dgm:alg type="tx"/>
          <dgm:shape xmlns:r="http://schemas.openxmlformats.org/officeDocument/2006/relationships" type="rect" r:blip="" hideGeom="1">
            <dgm:adjLst/>
          </dgm:shape>
          <dgm:choose name="Name113">
            <dgm:if name="Name114" func="var" arg="dir" op="equ" val="norm">
              <dgm:presOf axis="ch desOrSelf" ptType="node node" st="4 1" cnt="1 0"/>
            </dgm:if>
            <dgm:else name="Name115">
              <dgm:choose name="Name116">
                <dgm:if name="Name117" axis="ch" ptType="node" func="cnt" op="equ" val="4">
                  <dgm:presOf axis="ch desOrSelf" ptType="node node" st="1 1" cnt="1 0"/>
                </dgm:if>
                <dgm:if name="Name118" axis="ch" ptType="node" func="cnt" op="equ" val="5">
                  <dgm:presOf axis="ch desOrSelf" ptType="node node" st="2 1" cnt="1 0"/>
                </dgm:if>
                <dgm:if name="Name119" axis="ch" ptType="node" func="cnt" op="equ" val="6">
                  <dgm:presOf axis="ch desOrSelf" ptType="node node" st="3 1" cnt="1 0"/>
                </dgm:if>
                <dgm:else name="Name120">
                  <dgm:presOf axis="ch desOrSelf" ptType="node node" st="4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121"/>
    </dgm:choose>
    <dgm:choose name="Name122">
      <dgm:if name="Name123" axis="ch" ptType="node" func="cnt" op="gte" val="5">
        <dgm:layoutNode name="wedge5">
          <dgm:alg type="sp"/>
          <dgm:choose name="Name124">
            <dgm:if name="Name125" axis="ch" ptType="node" func="cnt" op="equ" val="5">
              <dgm:shape xmlns:r="http://schemas.openxmlformats.org/officeDocument/2006/relationships" type="pie" r:blip="">
                <dgm:adjLst>
                  <dgm:adj idx="1" val="198"/>
                  <dgm:adj idx="2" val="270"/>
                </dgm:adjLst>
              </dgm:shape>
            </dgm:if>
            <dgm:if name="Name126" axis="ch" ptType="node" func="cnt" op="equ" val="6">
              <dgm:shape xmlns:r="http://schemas.openxmlformats.org/officeDocument/2006/relationships" type="pie" r:blip="">
                <dgm:adjLst>
                  <dgm:adj idx="1" val="150"/>
                  <dgm:adj idx="2" val="210"/>
                </dgm:adjLst>
              </dgm:shape>
            </dgm:if>
            <dgm:else name="Name127">
              <dgm:shape xmlns:r="http://schemas.openxmlformats.org/officeDocument/2006/relationships" type="pie" r:blip="">
                <dgm:adjLst>
                  <dgm:adj idx="1" val="115.7143"/>
                  <dgm:adj idx="2" val="167.1429"/>
                </dgm:adjLst>
              </dgm:shape>
            </dgm:else>
          </dgm:choose>
          <dgm:choose name="Name128">
            <dgm:if name="Name129" func="var" arg="dir" op="equ" val="norm">
              <dgm:presOf axis="ch desOrSelf" ptType="node node" st="5 1" cnt="1 0"/>
            </dgm:if>
            <dgm:else name="Name130">
              <dgm:choose name="Name131">
                <dgm:if name="Name132" axis="ch" ptType="node" func="cnt" op="equ" val="5">
                  <dgm:presOf axis="ch desOrSelf" ptType="node node" st="1 1" cnt="1 0"/>
                </dgm:if>
                <dgm:if name="Name133" axis="ch" ptType="node" func="cnt" op="equ" val="6">
                  <dgm:presOf axis="ch desOrSelf" ptType="node node" st="2 1" cnt="1 0"/>
                </dgm:if>
                <dgm:else name="Name134">
                  <dgm:presOf axis="ch desOrSelf" ptType="node node" st="3 1" cnt="1 0"/>
                </dgm:else>
              </dgm:choose>
            </dgm:else>
          </dgm:choose>
          <dgm:constrLst/>
          <dgm:ruleLst/>
        </dgm:layoutNode>
        <dgm:layoutNode name="dummy5a" moveWith="wedge5">
          <dgm:alg type="sp"/>
          <dgm:shape xmlns:r="http://schemas.openxmlformats.org/officeDocument/2006/relationships" r:blip="">
            <dgm:adjLst/>
          </dgm:shape>
          <dgm:presOf/>
          <dgm:constrLst>
            <dgm:constr type="w" val="1"/>
            <dgm:constr type="h" val="1"/>
          </dgm:constrLst>
          <dgm:ruleLst/>
        </dgm:layoutNode>
        <dgm:layoutNode name="dummy5b" moveWith="wedge5">
          <dgm:alg type="sp"/>
          <dgm:shape xmlns:r="http://schemas.openxmlformats.org/officeDocument/2006/relationships" r:blip="">
            <dgm:adjLst/>
          </dgm:shape>
          <dgm:presOf/>
          <dgm:constrLst>
            <dgm:constr type="w" val="1"/>
            <dgm:constr type="h" val="1"/>
          </dgm:constrLst>
          <dgm:ruleLst/>
        </dgm:layoutNode>
        <dgm:layoutNode name="wedge5Tx" moveWith="wedge5">
          <dgm:varLst>
            <dgm:chMax val="0"/>
            <dgm:chPref val="0"/>
            <dgm:bulletEnabled val="1"/>
          </dgm:varLst>
          <dgm:alg type="tx"/>
          <dgm:shape xmlns:r="http://schemas.openxmlformats.org/officeDocument/2006/relationships" type="rect" r:blip="" hideGeom="1">
            <dgm:adjLst/>
          </dgm:shape>
          <dgm:choose name="Name135">
            <dgm:if name="Name136" func="var" arg="dir" op="equ" val="norm">
              <dgm:presOf axis="ch desOrSelf" ptType="node node" st="5 1" cnt="1 0"/>
            </dgm:if>
            <dgm:else name="Name137">
              <dgm:choose name="Name138">
                <dgm:if name="Name139" axis="ch" ptType="node" func="cnt" op="equ" val="5">
                  <dgm:presOf axis="ch desOrSelf" ptType="node node" st="1 1" cnt="1 0"/>
                </dgm:if>
                <dgm:if name="Name140" axis="ch" ptType="node" func="cnt" op="equ" val="6">
                  <dgm:presOf axis="ch desOrSelf" ptType="node node" st="2 1" cnt="1 0"/>
                </dgm:if>
                <dgm:else name="Name141">
                  <dgm:presOf axis="ch desOrSelf" ptType="node node" st="3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142"/>
    </dgm:choose>
    <dgm:choose name="Name143">
      <dgm:if name="Name144" axis="ch" ptType="node" func="cnt" op="gte" val="6">
        <dgm:layoutNode name="wedge6">
          <dgm:alg type="sp"/>
          <dgm:choose name="Name145">
            <dgm:if name="Name146" axis="ch" ptType="node" func="cnt" op="equ" val="6">
              <dgm:shape xmlns:r="http://schemas.openxmlformats.org/officeDocument/2006/relationships" type="pie" r:blip="">
                <dgm:adjLst>
                  <dgm:adj idx="1" val="210"/>
                  <dgm:adj idx="2" val="270"/>
                </dgm:adjLst>
              </dgm:shape>
            </dgm:if>
            <dgm:else name="Name147">
              <dgm:shape xmlns:r="http://schemas.openxmlformats.org/officeDocument/2006/relationships" type="pie" r:blip="">
                <dgm:adjLst>
                  <dgm:adj idx="1" val="167.1429"/>
                  <dgm:adj idx="2" val="218.5714"/>
                </dgm:adjLst>
              </dgm:shape>
            </dgm:else>
          </dgm:choose>
          <dgm:choose name="Name148">
            <dgm:if name="Name149" func="var" arg="dir" op="equ" val="norm">
              <dgm:presOf axis="ch desOrSelf" ptType="node node" st="6 1" cnt="1 0"/>
            </dgm:if>
            <dgm:else name="Name150">
              <dgm:choose name="Name151">
                <dgm:if name="Name152" axis="ch" ptType="node" func="cnt" op="equ" val="6">
                  <dgm:presOf axis="ch desOrSelf" ptType="node node" st="1 1" cnt="1 0"/>
                </dgm:if>
                <dgm:else name="Name153">
                  <dgm:presOf axis="ch desOrSelf" ptType="node node" st="2 1" cnt="1 0"/>
                </dgm:else>
              </dgm:choose>
            </dgm:else>
          </dgm:choose>
          <dgm:constrLst/>
          <dgm:ruleLst/>
        </dgm:layoutNode>
        <dgm:layoutNode name="dummy6a" moveWith="wedge6">
          <dgm:alg type="sp"/>
          <dgm:shape xmlns:r="http://schemas.openxmlformats.org/officeDocument/2006/relationships" r:blip="">
            <dgm:adjLst/>
          </dgm:shape>
          <dgm:presOf/>
          <dgm:constrLst>
            <dgm:constr type="w" val="1"/>
            <dgm:constr type="h" val="1"/>
          </dgm:constrLst>
          <dgm:ruleLst/>
        </dgm:layoutNode>
        <dgm:layoutNode name="dummy6b" moveWith="wedge6">
          <dgm:alg type="sp"/>
          <dgm:shape xmlns:r="http://schemas.openxmlformats.org/officeDocument/2006/relationships" r:blip="">
            <dgm:adjLst/>
          </dgm:shape>
          <dgm:presOf/>
          <dgm:constrLst>
            <dgm:constr type="w" val="1"/>
            <dgm:constr type="h" val="1"/>
          </dgm:constrLst>
          <dgm:ruleLst/>
        </dgm:layoutNode>
        <dgm:layoutNode name="wedge6Tx" moveWith="wedge6">
          <dgm:varLst>
            <dgm:chMax val="0"/>
            <dgm:chPref val="0"/>
            <dgm:bulletEnabled val="1"/>
          </dgm:varLst>
          <dgm:alg type="tx"/>
          <dgm:shape xmlns:r="http://schemas.openxmlformats.org/officeDocument/2006/relationships" type="rect" r:blip="" hideGeom="1">
            <dgm:adjLst/>
          </dgm:shape>
          <dgm:choose name="Name154">
            <dgm:if name="Name155" func="var" arg="dir" op="equ" val="norm">
              <dgm:presOf axis="ch desOrSelf" ptType="node node" st="6 1" cnt="1 0"/>
            </dgm:if>
            <dgm:else name="Name156">
              <dgm:choose name="Name157">
                <dgm:if name="Name158" axis="ch" ptType="node" func="cnt" op="equ" val="6">
                  <dgm:presOf axis="ch desOrSelf" ptType="node node" st="1 1" cnt="1 0"/>
                </dgm:if>
                <dgm:else name="Name159">
                  <dgm:presOf axis="ch desOrSelf" ptType="node node" st="2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160"/>
    </dgm:choose>
    <dgm:choose name="Name161">
      <dgm:if name="Name162" axis="ch" ptType="node" func="cnt" op="gte" val="7">
        <dgm:layoutNode name="wedge7">
          <dgm:alg type="sp"/>
          <dgm:shape xmlns:r="http://schemas.openxmlformats.org/officeDocument/2006/relationships" type="pie" r:blip="">
            <dgm:adjLst>
              <dgm:adj idx="1" val="218.5714"/>
              <dgm:adj idx="2" val="270"/>
            </dgm:adjLst>
          </dgm:shape>
          <dgm:choose name="Name163">
            <dgm:if name="Name164" func="var" arg="dir" op="equ" val="norm">
              <dgm:presOf axis="ch desOrSelf" ptType="node node" st="7 1" cnt="1 0"/>
            </dgm:if>
            <dgm:else name="Name165">
              <dgm:presOf axis="ch desOrSelf" ptType="node node" st="1 1" cnt="1 0"/>
            </dgm:else>
          </dgm:choose>
          <dgm:constrLst/>
          <dgm:ruleLst/>
        </dgm:layoutNode>
        <dgm:layoutNode name="dummy7a" moveWith="wedge7">
          <dgm:alg type="sp"/>
          <dgm:shape xmlns:r="http://schemas.openxmlformats.org/officeDocument/2006/relationships" r:blip="">
            <dgm:adjLst/>
          </dgm:shape>
          <dgm:presOf/>
          <dgm:constrLst>
            <dgm:constr type="w" val="1"/>
            <dgm:constr type="h" val="1"/>
          </dgm:constrLst>
          <dgm:ruleLst/>
        </dgm:layoutNode>
        <dgm:layoutNode name="dummy7b" moveWith="wedge7">
          <dgm:alg type="sp"/>
          <dgm:shape xmlns:r="http://schemas.openxmlformats.org/officeDocument/2006/relationships" r:blip="">
            <dgm:adjLst/>
          </dgm:shape>
          <dgm:presOf/>
          <dgm:constrLst>
            <dgm:constr type="w" val="1"/>
            <dgm:constr type="h" val="1"/>
          </dgm:constrLst>
          <dgm:ruleLst/>
        </dgm:layoutNode>
        <dgm:layoutNode name="wedge7Tx" moveWith="wedge7">
          <dgm:varLst>
            <dgm:chMax val="0"/>
            <dgm:chPref val="0"/>
            <dgm:bulletEnabled val="1"/>
          </dgm:varLst>
          <dgm:alg type="tx"/>
          <dgm:shape xmlns:r="http://schemas.openxmlformats.org/officeDocument/2006/relationships" type="rect" r:blip="" hideGeom="1">
            <dgm:adjLst/>
          </dgm:shape>
          <dgm:choose name="Name166">
            <dgm:if name="Name167" func="var" arg="dir" op="equ" val="norm">
              <dgm:presOf axis="ch desOrSelf" ptType="node node" st="7 1" cnt="1 0"/>
            </dgm:if>
            <dgm:else name="Name168">
              <dgm:presOf axis="ch desOrSelf" ptType="node node" st="1 1" cnt="1 0"/>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169"/>
    </dgm:choose>
    <dgm:choose name="Name170">
      <dgm:if name="Name171" axis="ch" ptType="node" func="cnt" op="equ" val="1">
        <dgm:forEach name="Name172" axis="ch" ptType="sibTrans" hideLastTrans="0" cnt="1">
          <dgm:layoutNode name="arrowWedge1single" styleLbl="fgSibTrans2D1">
            <dgm:choose name="Name173">
              <dgm:if name="Name174" func="var" arg="dir" op="equ" val="norm">
                <dgm:alg type="conn">
                  <dgm:param type="connRout" val="longCurve"/>
                  <dgm:param type="srcNode" val="dummy1a"/>
                  <dgm:param type="dstNode" val="dummy1b"/>
                  <dgm:param type="begPts" val="tL"/>
                  <dgm:param type="endPts" val="tR"/>
                  <dgm:param type="begSty" val="arr"/>
                  <dgm:param type="endSty" val="noArr"/>
                </dgm:alg>
              </dgm:if>
              <dgm:else name="Name175">
                <dgm:alg type="conn">
                  <dgm:param type="connRout" val="longCurve"/>
                  <dgm:param type="srcNode" val="dummy1a"/>
                  <dgm:param type="dstNode" val="dummy1b"/>
                  <dgm:param type="begPts" val="tL"/>
                  <dgm:param type="endPts" val="tR"/>
                  <dgm:param type="begSty" val="noArr"/>
                  <dgm:param type="endSty" val="arr"/>
                </dgm:alg>
              </dgm:else>
            </dgm:choose>
            <dgm:shape xmlns:r="http://schemas.openxmlformats.org/officeDocument/2006/relationships" type="conn" r:blip="">
              <dgm:adjLst/>
            </dgm:shape>
            <dgm:presOf/>
            <dgm:constrLst>
              <dgm:constr type="w" val="1"/>
              <dgm:constr type="begPad"/>
              <dgm:constr type="endPad"/>
            </dgm:constrLst>
            <dgm:ruleLst/>
          </dgm:layoutNode>
        </dgm:forEach>
      </dgm:if>
      <dgm:if name="Name176" axis="ch" ptType="node" func="cnt" op="gte" val="2">
        <dgm:forEach name="Name177" axis="ch" ptType="sibTrans" hideLastTrans="0" cnt="1">
          <dgm:layoutNode name="arrowWedge1" styleLbl="fgSibTrans2D1">
            <dgm:choose name="Name178">
              <dgm:if name="Name179" func="var" arg="dir" op="equ" val="norm">
                <dgm:alg type="conn">
                  <dgm:param type="connRout" val="curve"/>
                  <dgm:param type="srcNode" val="dummy1a"/>
                  <dgm:param type="dstNode" val="dummy1b"/>
                  <dgm:param type="begPts" val="tL"/>
                  <dgm:param type="endPts" val="tL"/>
                  <dgm:param type="begSty" val="noArr"/>
                  <dgm:param type="endSty" val="arr"/>
                </dgm:alg>
              </dgm:if>
              <dgm:else name="Name180">
                <dgm:alg type="conn">
                  <dgm:param type="connRout" val="curve"/>
                  <dgm:param type="srcNode" val="dummy1a"/>
                  <dgm:param type="dstNode" val="dummy1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if>
      <dgm:else name="Name181"/>
    </dgm:choose>
    <dgm:forEach name="Name182" axis="ch" ptType="sibTrans" hideLastTrans="0" st="2" cnt="1">
      <dgm:layoutNode name="arrowWedge2" styleLbl="fgSibTrans2D1">
        <dgm:choose name="Name183">
          <dgm:if name="Name184" func="var" arg="dir" op="equ" val="norm">
            <dgm:alg type="conn">
              <dgm:param type="connRout" val="curve"/>
              <dgm:param type="srcNode" val="dummy2a"/>
              <dgm:param type="dstNode" val="dummy2b"/>
              <dgm:param type="begPts" val="tL"/>
              <dgm:param type="endPts" val="tL"/>
              <dgm:param type="begSty" val="noArr"/>
              <dgm:param type="endSty" val="arr"/>
            </dgm:alg>
          </dgm:if>
          <dgm:else name="Name185">
            <dgm:alg type="conn">
              <dgm:param type="connRout" val="curve"/>
              <dgm:param type="srcNode" val="dummy2a"/>
              <dgm:param type="dstNode" val="dummy2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186" axis="ch" ptType="sibTrans" hideLastTrans="0" st="3" cnt="1">
      <dgm:layoutNode name="arrowWedge3" styleLbl="fgSibTrans2D1">
        <dgm:choose name="Name187">
          <dgm:if name="Name188" func="var" arg="dir" op="equ" val="norm">
            <dgm:alg type="conn">
              <dgm:param type="connRout" val="curve"/>
              <dgm:param type="srcNode" val="dummy3a"/>
              <dgm:param type="dstNode" val="dummy3b"/>
              <dgm:param type="begPts" val="tL"/>
              <dgm:param type="endPts" val="tL"/>
              <dgm:param type="begSty" val="noArr"/>
              <dgm:param type="endSty" val="arr"/>
            </dgm:alg>
          </dgm:if>
          <dgm:else name="Name189">
            <dgm:alg type="conn">
              <dgm:param type="connRout" val="curve"/>
              <dgm:param type="srcNode" val="dummy3a"/>
              <dgm:param type="dstNode" val="dummy3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190" axis="ch" ptType="sibTrans" hideLastTrans="0" st="4" cnt="1">
      <dgm:layoutNode name="arrowWedge4" styleLbl="fgSibTrans2D1">
        <dgm:choose name="Name191">
          <dgm:if name="Name192" func="var" arg="dir" op="equ" val="norm">
            <dgm:alg type="conn">
              <dgm:param type="connRout" val="curve"/>
              <dgm:param type="srcNode" val="dummy4a"/>
              <dgm:param type="dstNode" val="dummy4b"/>
              <dgm:param type="begPts" val="tL"/>
              <dgm:param type="endPts" val="tL"/>
              <dgm:param type="begSty" val="noArr"/>
              <dgm:param type="endSty" val="arr"/>
            </dgm:alg>
          </dgm:if>
          <dgm:else name="Name193">
            <dgm:alg type="conn">
              <dgm:param type="connRout" val="curve"/>
              <dgm:param type="srcNode" val="dummy4a"/>
              <dgm:param type="dstNode" val="dummy4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194" axis="ch" ptType="sibTrans" hideLastTrans="0" st="5" cnt="1">
      <dgm:layoutNode name="arrowWedge5" styleLbl="fgSibTrans2D1">
        <dgm:choose name="Name195">
          <dgm:if name="Name196" func="var" arg="dir" op="equ" val="norm">
            <dgm:alg type="conn">
              <dgm:param type="connRout" val="curve"/>
              <dgm:param type="srcNode" val="dummy5a"/>
              <dgm:param type="dstNode" val="dummy5b"/>
              <dgm:param type="begPts" val="tL"/>
              <dgm:param type="endPts" val="tL"/>
              <dgm:param type="begSty" val="noArr"/>
              <dgm:param type="endSty" val="arr"/>
            </dgm:alg>
          </dgm:if>
          <dgm:else name="Name197">
            <dgm:alg type="conn">
              <dgm:param type="connRout" val="curve"/>
              <dgm:param type="srcNode" val="dummy5a"/>
              <dgm:param type="dstNode" val="dummy5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198" axis="ch" ptType="sibTrans" hideLastTrans="0" st="6" cnt="1">
      <dgm:layoutNode name="arrowWedge6" styleLbl="fgSibTrans2D1">
        <dgm:choose name="Name199">
          <dgm:if name="Name200" func="var" arg="dir" op="equ" val="norm">
            <dgm:alg type="conn">
              <dgm:param type="connRout" val="curve"/>
              <dgm:param type="srcNode" val="dummy6a"/>
              <dgm:param type="dstNode" val="dummy6b"/>
              <dgm:param type="begPts" val="tL"/>
              <dgm:param type="endPts" val="tL"/>
              <dgm:param type="begSty" val="noArr"/>
              <dgm:param type="endSty" val="arr"/>
            </dgm:alg>
          </dgm:if>
          <dgm:else name="Name201">
            <dgm:alg type="conn">
              <dgm:param type="connRout" val="curve"/>
              <dgm:param type="srcNode" val="dummy6a"/>
              <dgm:param type="dstNode" val="dummy6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202" axis="ch" ptType="sibTrans" hideLastTrans="0" st="7" cnt="1">
      <dgm:layoutNode name="arrowWedge7" styleLbl="fgSibTrans2D1">
        <dgm:choose name="Name203">
          <dgm:if name="Name204" func="var" arg="dir" op="equ" val="norm">
            <dgm:alg type="conn">
              <dgm:param type="connRout" val="curve"/>
              <dgm:param type="srcNode" val="dummy7a"/>
              <dgm:param type="dstNode" val="dummy7b"/>
              <dgm:param type="begPts" val="tL"/>
              <dgm:param type="endPts" val="tL"/>
              <dgm:param type="begSty" val="noArr"/>
              <dgm:param type="endSty" val="arr"/>
            </dgm:alg>
          </dgm:if>
          <dgm:else name="Name205">
            <dgm:alg type="conn">
              <dgm:param type="connRout" val="curve"/>
              <dgm:param type="srcNode" val="dummy7a"/>
              <dgm:param type="dstNode" val="dummy7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4">
  <dgm:title val=""/>
  <dgm:desc val=""/>
  <dgm:catLst>
    <dgm:cat type="simple" pri="104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3">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2D4">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4BE98BAE-C84A-694A-898B-5CF88760D6F5}" type="datetimeFigureOut">
              <a:rPr lang="en-US" smtClean="0"/>
              <a:t>11/3/16</a:t>
            </a:fld>
            <a:endParaRPr lang="en-US" dirty="0"/>
          </a:p>
        </p:txBody>
      </p:sp>
      <p:sp>
        <p:nvSpPr>
          <p:cNvPr id="4" name="Footer Placeholder 3"/>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dirty="0"/>
          </a:p>
        </p:txBody>
      </p:sp>
      <p:sp>
        <p:nvSpPr>
          <p:cNvPr id="5" name="Slide Number Placeholder 4"/>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9F2F491E-6BDF-894F-89D9-4BED6DF379E7}" type="slidenum">
              <a:rPr lang="en-US" smtClean="0"/>
              <a:t>‹#›</a:t>
            </a:fld>
            <a:endParaRPr lang="en-US" dirty="0"/>
          </a:p>
        </p:txBody>
      </p:sp>
    </p:spTree>
    <p:extLst>
      <p:ext uri="{BB962C8B-B14F-4D97-AF65-F5344CB8AC3E}">
        <p14:creationId xmlns:p14="http://schemas.microsoft.com/office/powerpoint/2010/main" val="1637002029"/>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fontAlgn="auto">
              <a:spcBef>
                <a:spcPts val="0"/>
              </a:spcBef>
              <a:spcAft>
                <a:spcPts val="0"/>
              </a:spcAft>
              <a:defRPr sz="1200" dirty="0">
                <a:latin typeface="+mn-lt"/>
                <a:ea typeface="+mn-ea"/>
              </a:defRPr>
            </a:lvl1pPr>
          </a:lstStyle>
          <a:p>
            <a:pPr>
              <a:defRPr/>
            </a:pPr>
            <a:endParaRPr lang="en-GB" dirty="0"/>
          </a:p>
        </p:txBody>
      </p:sp>
      <p:sp>
        <p:nvSpPr>
          <p:cNvPr id="3" name="Date Placeholder 2"/>
          <p:cNvSpPr>
            <a:spLocks noGrp="1"/>
          </p:cNvSpPr>
          <p:nvPr>
            <p:ph type="dt" idx="1"/>
          </p:nvPr>
        </p:nvSpPr>
        <p:spPr>
          <a:xfrm>
            <a:off x="3884613" y="0"/>
            <a:ext cx="2971800" cy="458788"/>
          </a:xfrm>
          <a:prstGeom prst="rect">
            <a:avLst/>
          </a:prstGeom>
        </p:spPr>
        <p:txBody>
          <a:bodyPr vert="horz" wrap="square" lIns="91440" tIns="45720" rIns="91440" bIns="45720" numCol="1" anchor="t" anchorCtr="0" compatLnSpc="1">
            <a:prstTxWarp prst="textNoShape">
              <a:avLst/>
            </a:prstTxWarp>
          </a:bodyPr>
          <a:lstStyle>
            <a:lvl1pPr algn="r">
              <a:defRPr sz="1200">
                <a:latin typeface="Calibri" charset="0"/>
              </a:defRPr>
            </a:lvl1pPr>
          </a:lstStyle>
          <a:p>
            <a:fld id="{E74FA06C-4A8C-0E48-B922-007B77153C27}" type="datetimeFigureOut">
              <a:rPr lang="en-GB" altLang="en-US"/>
              <a:pPr/>
              <a:t>03/11/2016</a:t>
            </a:fld>
            <a:endParaRPr lang="en-GB" altLang="en-US" dirty="0"/>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pPr lvl="0"/>
            <a:endParaRPr lang="en-GB" noProof="0" dirty="0"/>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noProof="0" smtClean="0"/>
              <a:t>Click to edit Master text styles</a:t>
            </a:r>
          </a:p>
          <a:p>
            <a:pPr lvl="1"/>
            <a:r>
              <a:rPr lang="en-US" noProof="0" smtClean="0"/>
              <a:t>Second level</a:t>
            </a:r>
          </a:p>
          <a:p>
            <a:pPr lvl="2"/>
            <a:r>
              <a:rPr lang="en-US" noProof="0" smtClean="0"/>
              <a:t>Third level</a:t>
            </a:r>
          </a:p>
          <a:p>
            <a:pPr lvl="3"/>
            <a:r>
              <a:rPr lang="en-US" noProof="0" smtClean="0"/>
              <a:t>Fourth level</a:t>
            </a:r>
          </a:p>
          <a:p>
            <a:pPr lvl="4"/>
            <a:r>
              <a:rPr lang="en-US" noProof="0" smtClean="0"/>
              <a:t>Fifth level</a:t>
            </a:r>
            <a:endParaRPr lang="en-GB" noProof="0"/>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fontAlgn="auto">
              <a:spcBef>
                <a:spcPts val="0"/>
              </a:spcBef>
              <a:spcAft>
                <a:spcPts val="0"/>
              </a:spcAft>
              <a:defRPr sz="1200" dirty="0">
                <a:latin typeface="+mn-lt"/>
                <a:ea typeface="+mn-ea"/>
              </a:defRPr>
            </a:lvl1pPr>
          </a:lstStyle>
          <a:p>
            <a:pPr>
              <a:defRPr/>
            </a:pPr>
            <a:endParaRPr lang="en-GB" dirty="0"/>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wrap="square" lIns="91440" tIns="45720" rIns="91440" bIns="45720" numCol="1" anchor="b" anchorCtr="0" compatLnSpc="1">
            <a:prstTxWarp prst="textNoShape">
              <a:avLst/>
            </a:prstTxWarp>
          </a:bodyPr>
          <a:lstStyle>
            <a:lvl1pPr algn="r">
              <a:defRPr sz="1200">
                <a:latin typeface="Calibri" charset="0"/>
              </a:defRPr>
            </a:lvl1pPr>
          </a:lstStyle>
          <a:p>
            <a:fld id="{B620D7F3-EDE1-C147-A04A-D4416A638280}" type="slidenum">
              <a:rPr lang="en-GB" altLang="en-US"/>
              <a:pPr/>
              <a:t>‹#›</a:t>
            </a:fld>
            <a:endParaRPr lang="en-GB" altLang="en-US" dirty="0"/>
          </a:p>
        </p:txBody>
      </p:sp>
    </p:spTree>
    <p:extLst>
      <p:ext uri="{BB962C8B-B14F-4D97-AF65-F5344CB8AC3E}">
        <p14:creationId xmlns:p14="http://schemas.microsoft.com/office/powerpoint/2010/main" val="1920663501"/>
      </p:ext>
    </p:extLst>
  </p:cSld>
  <p:clrMap bg1="lt1" tx1="dk1" bg2="lt2" tx2="dk2" accent1="accent1" accent2="accent2" accent3="accent3" accent4="accent4" accent5="accent5" accent6="accent6" hlink="hlink" folHlink="folHlink"/>
  <p:notesStyle>
    <a:lvl1pPr algn="l" rtl="0" fontAlgn="base">
      <a:spcBef>
        <a:spcPct val="30000"/>
      </a:spcBef>
      <a:spcAft>
        <a:spcPct val="0"/>
      </a:spcAft>
      <a:defRPr sz="1200" kern="1200">
        <a:solidFill>
          <a:schemeClr val="tx1"/>
        </a:solidFill>
        <a:latin typeface="+mn-lt"/>
        <a:ea typeface="ＭＳ Ｐゴシック" charset="-128"/>
        <a:cs typeface="+mn-cs"/>
      </a:defRPr>
    </a:lvl1pPr>
    <a:lvl2pPr marL="457200" algn="l" rtl="0" fontAlgn="base">
      <a:spcBef>
        <a:spcPct val="30000"/>
      </a:spcBef>
      <a:spcAft>
        <a:spcPct val="0"/>
      </a:spcAft>
      <a:defRPr sz="1200" kern="1200">
        <a:solidFill>
          <a:schemeClr val="tx1"/>
        </a:solidFill>
        <a:latin typeface="+mn-lt"/>
        <a:ea typeface="ＭＳ Ｐゴシック" charset="-128"/>
        <a:cs typeface="+mn-cs"/>
      </a:defRPr>
    </a:lvl2pPr>
    <a:lvl3pPr marL="914400" algn="l" rtl="0" fontAlgn="base">
      <a:spcBef>
        <a:spcPct val="30000"/>
      </a:spcBef>
      <a:spcAft>
        <a:spcPct val="0"/>
      </a:spcAft>
      <a:defRPr sz="1200" kern="1200">
        <a:solidFill>
          <a:schemeClr val="tx1"/>
        </a:solidFill>
        <a:latin typeface="+mn-lt"/>
        <a:ea typeface="ＭＳ Ｐゴシック" charset="-128"/>
        <a:cs typeface="+mn-cs"/>
      </a:defRPr>
    </a:lvl3pPr>
    <a:lvl4pPr marL="1371600" algn="l" rtl="0" fontAlgn="base">
      <a:spcBef>
        <a:spcPct val="30000"/>
      </a:spcBef>
      <a:spcAft>
        <a:spcPct val="0"/>
      </a:spcAft>
      <a:defRPr sz="1200" kern="1200">
        <a:solidFill>
          <a:schemeClr val="tx1"/>
        </a:solidFill>
        <a:latin typeface="+mn-lt"/>
        <a:ea typeface="ＭＳ Ｐゴシック" charset="-128"/>
        <a:cs typeface="+mn-cs"/>
      </a:defRPr>
    </a:lvl4pPr>
    <a:lvl5pPr marL="1828800" algn="l" rtl="0" fontAlgn="base">
      <a:spcBef>
        <a:spcPct val="30000"/>
      </a:spcBef>
      <a:spcAft>
        <a:spcPct val="0"/>
      </a:spcAft>
      <a:defRPr sz="1200" kern="1200">
        <a:solidFill>
          <a:schemeClr val="tx1"/>
        </a:solidFill>
        <a:latin typeface="+mn-lt"/>
        <a:ea typeface="ＭＳ Ｐゴシック" charset="-128"/>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7" name="Shape 78"/>
          <p:cNvSpPr>
            <a:spLocks noGrp="1" noRot="1" noChangeAspect="1"/>
          </p:cNvSpPr>
          <p:nvPr>
            <p:ph type="sldImg"/>
          </p:nvPr>
        </p:nvSpPr>
        <p:spPr/>
      </p:sp>
      <p:sp>
        <p:nvSpPr>
          <p:cNvPr id="50178" name="Shape 79"/>
          <p:cNvSpPr>
            <a:spLocks noGrp="1"/>
          </p:cNvSpPr>
          <p:nvPr>
            <p:ph type="body" sz="quarter" idx="1"/>
          </p:nvPr>
        </p:nvSpPr>
        <p:spPr/>
        <p:txBody>
          <a:bodyPr/>
          <a:lstStyle/>
          <a:p>
            <a:r>
              <a:rPr lang="en-US" sz="1200" u="sng" kern="1200" baseline="0" dirty="0" smtClean="0">
                <a:solidFill>
                  <a:schemeClr val="tx1"/>
                </a:solidFill>
                <a:latin typeface="+mj-lt"/>
                <a:ea typeface="ＭＳ Ｐゴシック" charset="0"/>
                <a:cs typeface="+mj-cs"/>
                <a:sym typeface="Avenir Roman" charset="0"/>
              </a:rPr>
              <a:t>Introduction:</a:t>
            </a:r>
          </a:p>
          <a:p>
            <a:endParaRPr lang="en-US" sz="1200" u="sng" kern="1200" baseline="0" dirty="0" smtClean="0">
              <a:solidFill>
                <a:schemeClr val="tx1"/>
              </a:solidFill>
              <a:latin typeface="+mj-lt"/>
              <a:ea typeface="ＭＳ Ｐゴシック" charset="0"/>
              <a:cs typeface="+mj-cs"/>
              <a:sym typeface="Avenir Roman" charset="0"/>
            </a:endParaRPr>
          </a:p>
          <a:p>
            <a:r>
              <a:rPr lang="en-US" sz="2400" b="0" i="0" dirty="0" smtClean="0">
                <a:solidFill>
                  <a:schemeClr val="tx1"/>
                </a:solidFill>
                <a:effectLst/>
                <a:latin typeface="+mj-lt"/>
                <a:ea typeface="ＭＳ Ｐゴシック" charset="0"/>
                <a:cs typeface="+mj-cs"/>
                <a:sym typeface="Avenir Roman" charset="0"/>
              </a:rPr>
              <a:t>The success of the Internet and the World Wide Web in fueling an economic and social transformation impacting billions of people</a:t>
            </a:r>
            <a:r>
              <a:rPr lang="en-US" sz="2400" b="0" i="0" baseline="0" dirty="0" smtClean="0">
                <a:solidFill>
                  <a:schemeClr val="tx1"/>
                </a:solidFill>
                <a:effectLst/>
                <a:latin typeface="+mj-lt"/>
                <a:ea typeface="ＭＳ Ｐゴシック" charset="0"/>
                <a:cs typeface="+mj-cs"/>
                <a:sym typeface="Avenir Roman" charset="0"/>
              </a:rPr>
              <a:t> </a:t>
            </a:r>
            <a:r>
              <a:rPr lang="en-US" sz="2400" b="0" i="0" dirty="0" smtClean="0">
                <a:solidFill>
                  <a:schemeClr val="tx1"/>
                </a:solidFill>
                <a:effectLst/>
                <a:latin typeface="+mj-lt"/>
                <a:ea typeface="ＭＳ Ｐゴシック" charset="0"/>
                <a:cs typeface="+mj-cs"/>
                <a:sym typeface="Avenir Roman" charset="0"/>
              </a:rPr>
              <a:t>could not have occurred without the efficient standardization of so many underlying technologies. These global standards continue to being developed with a focus towards technical excellence, and they were deployed through the </a:t>
            </a:r>
            <a:r>
              <a:rPr lang="en-US" sz="2400" b="0" i="0" baseline="0" dirty="0" smtClean="0">
                <a:solidFill>
                  <a:schemeClr val="tx1"/>
                </a:solidFill>
                <a:effectLst/>
                <a:latin typeface="+mj-lt"/>
                <a:ea typeface="ＭＳ Ｐゴシック" charset="0"/>
                <a:cs typeface="+mj-cs"/>
                <a:sym typeface="Avenir Roman" charset="0"/>
              </a:rPr>
              <a:t>voluntary adoption and </a:t>
            </a:r>
            <a:r>
              <a:rPr lang="en-US" sz="2400" b="0" i="0" dirty="0" smtClean="0">
                <a:solidFill>
                  <a:schemeClr val="tx1"/>
                </a:solidFill>
                <a:effectLst/>
                <a:latin typeface="+mj-lt"/>
                <a:ea typeface="ＭＳ Ｐゴシック" charset="0"/>
                <a:cs typeface="+mj-cs"/>
                <a:sym typeface="Avenir Roman" charset="0"/>
              </a:rPr>
              <a:t>collaboration of many different stakeholders from all around the world. </a:t>
            </a:r>
          </a:p>
          <a:p>
            <a:endParaRPr lang="en-US" sz="2400" b="0" i="0" dirty="0" smtClean="0">
              <a:solidFill>
                <a:schemeClr val="tx1"/>
              </a:solidFill>
              <a:effectLst/>
              <a:latin typeface="+mj-lt"/>
              <a:ea typeface="ＭＳ Ｐゴシック" charset="0"/>
              <a:cs typeface="+mj-cs"/>
              <a:sym typeface="Avenir Roman" charset="0"/>
            </a:endParaRPr>
          </a:p>
          <a:p>
            <a:r>
              <a:rPr lang="en-US" sz="2400" b="0" i="0" dirty="0" smtClean="0">
                <a:solidFill>
                  <a:schemeClr val="tx1"/>
                </a:solidFill>
                <a:effectLst/>
                <a:latin typeface="+mj-lt"/>
                <a:ea typeface="ＭＳ Ｐゴシック" charset="0"/>
                <a:cs typeface="+mj-cs"/>
                <a:sym typeface="Avenir Roman" charset="0"/>
              </a:rPr>
              <a:t>As a result, </a:t>
            </a:r>
            <a:r>
              <a:rPr lang="en-US" sz="1200" u="none" kern="1200" baseline="0" dirty="0" smtClean="0">
                <a:solidFill>
                  <a:schemeClr val="tx1"/>
                </a:solidFill>
                <a:latin typeface="+mj-lt"/>
                <a:ea typeface="ＭＳ Ｐゴシック" charset="0"/>
                <a:cs typeface="+mj-cs"/>
                <a:sym typeface="Avenir Roman" charset="0"/>
              </a:rPr>
              <a:t>o</a:t>
            </a:r>
            <a:r>
              <a:rPr lang="en-US" sz="1200" u="none" dirty="0" smtClean="0">
                <a:solidFill>
                  <a:schemeClr val="tx1"/>
                </a:solidFill>
                <a:effectLst/>
                <a:latin typeface="+mj-lt"/>
                <a:ea typeface="ＭＳ Ｐゴシック" charset="0"/>
                <a:cs typeface="+mj-cs"/>
                <a:sym typeface="Avenir Roman" charset="0"/>
              </a:rPr>
              <a:t>pen</a:t>
            </a:r>
            <a:r>
              <a:rPr lang="en-US" sz="1200" dirty="0" smtClean="0">
                <a:solidFill>
                  <a:schemeClr val="tx1"/>
                </a:solidFill>
                <a:effectLst/>
                <a:latin typeface="+mj-lt"/>
                <a:ea typeface="ＭＳ Ｐゴシック" charset="0"/>
                <a:cs typeface="+mj-cs"/>
                <a:sym typeface="Avenir Roman" charset="0"/>
              </a:rPr>
              <a:t> standards can be seen as the </a:t>
            </a:r>
            <a:r>
              <a:rPr lang="en-US" sz="1200" b="1" dirty="0" smtClean="0">
                <a:solidFill>
                  <a:schemeClr val="tx1"/>
                </a:solidFill>
                <a:effectLst/>
                <a:latin typeface="+mj-lt"/>
                <a:ea typeface="ＭＳ Ｐゴシック" charset="0"/>
                <a:cs typeface="+mj-cs"/>
                <a:sym typeface="Avenir Roman" charset="0"/>
              </a:rPr>
              <a:t>cornerstone of the Internet’s success</a:t>
            </a:r>
            <a:r>
              <a:rPr lang="en-US" sz="1200" dirty="0" smtClean="0">
                <a:solidFill>
                  <a:schemeClr val="tx1"/>
                </a:solidFill>
                <a:effectLst/>
                <a:latin typeface="+mj-lt"/>
                <a:ea typeface="ＭＳ Ｐゴシック" charset="0"/>
                <a:cs typeface="+mj-cs"/>
                <a:sym typeface="Avenir Roman" charset="0"/>
              </a:rPr>
              <a:t>. They enable its existence, facilitate its growth, and provide a platform that supports creativity, as well as delivering social and economic opportunities for billions of users. </a:t>
            </a:r>
          </a:p>
          <a:p>
            <a:endParaRPr lang="en-US" sz="1200" dirty="0" smtClean="0">
              <a:solidFill>
                <a:schemeClr val="tx1"/>
              </a:solidFill>
              <a:effectLst/>
              <a:latin typeface="+mj-lt"/>
              <a:ea typeface="ＭＳ Ｐゴシック" charset="0"/>
              <a:cs typeface="+mj-cs"/>
              <a:sym typeface="Avenir Roman" charset="0"/>
            </a:endParaRPr>
          </a:p>
          <a:p>
            <a:r>
              <a:rPr lang="en-US" sz="1200" dirty="0" smtClean="0">
                <a:solidFill>
                  <a:schemeClr val="tx1"/>
                </a:solidFill>
                <a:effectLst/>
                <a:latin typeface="+mj-lt"/>
                <a:ea typeface="ＭＳ Ｐゴシック" charset="0"/>
                <a:cs typeface="+mj-cs"/>
                <a:sym typeface="Avenir Roman" charset="0"/>
              </a:rPr>
              <a:t>Today,</a:t>
            </a:r>
            <a:r>
              <a:rPr lang="en-US" sz="1200" baseline="0" dirty="0" smtClean="0">
                <a:solidFill>
                  <a:schemeClr val="tx1"/>
                </a:solidFill>
                <a:effectLst/>
                <a:latin typeface="+mj-lt"/>
                <a:ea typeface="ＭＳ Ｐゴシック" charset="0"/>
                <a:cs typeface="+mj-cs"/>
                <a:sym typeface="Avenir Roman" charset="0"/>
              </a:rPr>
              <a:t> o</a:t>
            </a:r>
            <a:r>
              <a:rPr lang="en-US" sz="1200" dirty="0" smtClean="0">
                <a:solidFill>
                  <a:schemeClr val="tx1"/>
                </a:solidFill>
                <a:effectLst/>
                <a:latin typeface="+mj-lt"/>
                <a:ea typeface="ＭＳ Ｐゴシック" charset="0"/>
                <a:cs typeface="+mj-cs"/>
                <a:sym typeface="Avenir Roman" charset="0"/>
              </a:rPr>
              <a:t>pen standards are</a:t>
            </a:r>
            <a:r>
              <a:rPr lang="en-US" sz="1200" baseline="0" dirty="0" smtClean="0">
                <a:solidFill>
                  <a:schemeClr val="tx1"/>
                </a:solidFill>
                <a:effectLst/>
                <a:latin typeface="+mj-lt"/>
                <a:ea typeface="ＭＳ Ｐゴシック" charset="0"/>
                <a:cs typeface="+mj-cs"/>
                <a:sym typeface="Avenir Roman" charset="0"/>
              </a:rPr>
              <a:t> </a:t>
            </a:r>
            <a:r>
              <a:rPr lang="en-US" sz="1200" dirty="0" smtClean="0">
                <a:solidFill>
                  <a:schemeClr val="tx1"/>
                </a:solidFill>
                <a:effectLst/>
                <a:latin typeface="+mj-lt"/>
                <a:ea typeface="ＭＳ Ｐゴシック" charset="0"/>
                <a:cs typeface="+mj-cs"/>
                <a:sym typeface="Avenir Roman" charset="0"/>
              </a:rPr>
              <a:t>implemented all around the world in all kinds of Internet-enabled products and services. For example, they can connect people using an enterprise server in Singapore to people logged on via a solar-powered wireless network in Malawi. </a:t>
            </a:r>
          </a:p>
        </p:txBody>
      </p:sp>
    </p:spTree>
    <p:extLst>
      <p:ext uri="{BB962C8B-B14F-4D97-AF65-F5344CB8AC3E}">
        <p14:creationId xmlns:p14="http://schemas.microsoft.com/office/powerpoint/2010/main" val="1069707676"/>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5" name="Shape 93"/>
          <p:cNvSpPr>
            <a:spLocks noGrp="1" noRot="1" noChangeAspect="1"/>
          </p:cNvSpPr>
          <p:nvPr>
            <p:ph type="sldImg"/>
          </p:nvPr>
        </p:nvSpPr>
        <p:spPr/>
      </p:sp>
      <p:sp>
        <p:nvSpPr>
          <p:cNvPr id="52226" name="Shape 94"/>
          <p:cNvSpPr>
            <a:spLocks noGrp="1"/>
          </p:cNvSpPr>
          <p:nvPr>
            <p:ph type="body" sz="quarter" idx="1"/>
          </p:nvPr>
        </p:nvSpPr>
        <p:spPr/>
        <p:txBody>
          <a:bodyPr/>
          <a:lstStyle/>
          <a:p>
            <a:r>
              <a:rPr lang="en-US" sz="800" dirty="0" smtClean="0">
                <a:solidFill>
                  <a:schemeClr val="tx1"/>
                </a:solidFill>
                <a:effectLst/>
                <a:latin typeface="+mj-lt"/>
                <a:ea typeface="ＭＳ Ｐゴシック" charset="0"/>
                <a:cs typeface="+mj-cs"/>
                <a:sym typeface="Avenir Roman" charset="0"/>
              </a:rPr>
              <a:t>Internet standards are the agreed-upon technical specifications that underpin the infrastructure of the Internet. There are two kinds of standards:</a:t>
            </a:r>
          </a:p>
          <a:p>
            <a:endParaRPr lang="en-US" sz="800" dirty="0" smtClean="0">
              <a:solidFill>
                <a:schemeClr val="tx1"/>
              </a:solidFill>
              <a:effectLst/>
              <a:latin typeface="+mj-lt"/>
              <a:ea typeface="ＭＳ Ｐゴシック" charset="0"/>
              <a:cs typeface="+mj-cs"/>
              <a:sym typeface="Avenir Roman" charset="0"/>
            </a:endParaRPr>
          </a:p>
          <a:p>
            <a:pPr marL="171450" indent="-171450">
              <a:buFont typeface="Arial" charset="0"/>
              <a:buChar char="•"/>
            </a:pPr>
            <a:r>
              <a:rPr lang="en-US" sz="800" dirty="0" smtClean="0">
                <a:solidFill>
                  <a:schemeClr val="tx1"/>
                </a:solidFill>
                <a:effectLst/>
                <a:latin typeface="+mj-lt"/>
                <a:ea typeface="ＭＳ Ｐゴシック" charset="0"/>
                <a:cs typeface="+mj-cs"/>
                <a:sym typeface="Avenir Roman" charset="0"/>
              </a:rPr>
              <a:t>Open standards are standards which are </a:t>
            </a:r>
            <a:r>
              <a:rPr lang="en-US" sz="800" b="1" dirty="0" smtClean="0">
                <a:solidFill>
                  <a:schemeClr val="tx1"/>
                </a:solidFill>
                <a:effectLst/>
                <a:latin typeface="+mj-lt"/>
                <a:ea typeface="ＭＳ Ｐゴシック" charset="0"/>
                <a:cs typeface="+mj-cs"/>
                <a:sym typeface="Avenir Roman" charset="0"/>
              </a:rPr>
              <a:t>publicly available</a:t>
            </a:r>
            <a:r>
              <a:rPr lang="en-US" sz="800" dirty="0" smtClean="0">
                <a:solidFill>
                  <a:schemeClr val="tx1"/>
                </a:solidFill>
                <a:effectLst/>
                <a:latin typeface="+mj-lt"/>
                <a:ea typeface="ＭＳ Ｐゴシック" charset="0"/>
                <a:cs typeface="+mj-cs"/>
                <a:sym typeface="Avenir Roman" charset="0"/>
              </a:rPr>
              <a:t>, and </a:t>
            </a:r>
            <a:r>
              <a:rPr lang="en-US" sz="800" b="1" dirty="0" smtClean="0">
                <a:solidFill>
                  <a:schemeClr val="tx1"/>
                </a:solidFill>
                <a:effectLst/>
                <a:latin typeface="+mj-lt"/>
                <a:ea typeface="ＭＳ Ｐゴシック" charset="0"/>
                <a:cs typeface="+mj-cs"/>
                <a:sym typeface="Avenir Roman" charset="0"/>
              </a:rPr>
              <a:t>developed via processes that are transparent and open to broad participation</a:t>
            </a:r>
            <a:r>
              <a:rPr lang="en-US" sz="800" dirty="0" smtClean="0">
                <a:solidFill>
                  <a:schemeClr val="tx1"/>
                </a:solidFill>
                <a:effectLst/>
                <a:latin typeface="+mj-lt"/>
                <a:ea typeface="ＭＳ Ｐゴシック" charset="0"/>
                <a:cs typeface="+mj-cs"/>
                <a:sym typeface="Avenir Roman" charset="0"/>
              </a:rPr>
              <a:t>. </a:t>
            </a:r>
          </a:p>
          <a:p>
            <a:pPr marL="171450" indent="-171450">
              <a:buFont typeface="Arial" charset="0"/>
              <a:buChar char="•"/>
            </a:pPr>
            <a:r>
              <a:rPr lang="en-US" sz="800" dirty="0" smtClean="0">
                <a:solidFill>
                  <a:schemeClr val="tx1"/>
                </a:solidFill>
                <a:effectLst/>
                <a:latin typeface="+mj-lt"/>
                <a:ea typeface="ＭＳ Ｐゴシック" charset="0"/>
                <a:cs typeface="+mj-cs"/>
                <a:sym typeface="Avenir Roman" charset="0"/>
              </a:rPr>
              <a:t>In contrast, proprietary standards are privately owned by one or more entities that control their distribution and access. </a:t>
            </a:r>
            <a:endParaRPr lang="en-US" sz="300" dirty="0" smtClean="0"/>
          </a:p>
          <a:p>
            <a:endParaRPr lang="en-US" sz="800" dirty="0" smtClean="0">
              <a:solidFill>
                <a:schemeClr val="tx1"/>
              </a:solidFill>
              <a:effectLst/>
              <a:latin typeface="+mj-lt"/>
              <a:ea typeface="ＭＳ Ｐゴシック" charset="0"/>
              <a:cs typeface="+mj-cs"/>
              <a:sym typeface="Avenir Roman" charset="0"/>
            </a:endParaRPr>
          </a:p>
          <a:p>
            <a:r>
              <a:rPr lang="en-US" sz="800" dirty="0" smtClean="0">
                <a:solidFill>
                  <a:schemeClr val="tx1"/>
                </a:solidFill>
                <a:effectLst/>
                <a:latin typeface="+mj-lt"/>
                <a:ea typeface="ＭＳ Ｐゴシック" charset="0"/>
                <a:cs typeface="+mj-cs"/>
                <a:sym typeface="Avenir Roman" charset="0"/>
              </a:rPr>
              <a:t>Open</a:t>
            </a:r>
            <a:r>
              <a:rPr lang="en-US" sz="800" baseline="0" dirty="0" smtClean="0">
                <a:solidFill>
                  <a:schemeClr val="tx1"/>
                </a:solidFill>
                <a:effectLst/>
                <a:latin typeface="+mj-lt"/>
                <a:ea typeface="ＭＳ Ｐゴシック" charset="0"/>
                <a:cs typeface="+mj-cs"/>
                <a:sym typeface="Avenir Roman" charset="0"/>
              </a:rPr>
              <a:t> standards are</a:t>
            </a:r>
            <a:r>
              <a:rPr lang="en-US" sz="800" dirty="0" smtClean="0">
                <a:solidFill>
                  <a:schemeClr val="tx1"/>
                </a:solidFill>
                <a:effectLst/>
                <a:latin typeface="+mj-lt"/>
                <a:ea typeface="ＭＳ Ｐゴシック" charset="0"/>
                <a:cs typeface="+mj-cs"/>
                <a:sym typeface="Avenir Roman" charset="0"/>
              </a:rPr>
              <a:t> the </a:t>
            </a:r>
            <a:r>
              <a:rPr lang="en-US" sz="1200" b="1" dirty="0" smtClean="0">
                <a:solidFill>
                  <a:schemeClr val="tx1"/>
                </a:solidFill>
                <a:effectLst/>
                <a:latin typeface="+mj-lt"/>
                <a:ea typeface="ＭＳ Ｐゴシック" charset="0"/>
                <a:cs typeface="+mj-cs"/>
                <a:sym typeface="Avenir Roman" charset="0"/>
              </a:rPr>
              <a:t>building blocks that enable interoperability, compatibility, and consistency across markets</a:t>
            </a:r>
            <a:r>
              <a:rPr lang="en-US" sz="1200" dirty="0" smtClean="0">
                <a:solidFill>
                  <a:schemeClr val="tx1"/>
                </a:solidFill>
                <a:effectLst/>
                <a:latin typeface="+mj-lt"/>
                <a:ea typeface="ＭＳ Ｐゴシック" charset="0"/>
                <a:cs typeface="+mj-cs"/>
                <a:sym typeface="Avenir Roman" charset="0"/>
              </a:rPr>
              <a:t>. They let people and organizations set up new services and make them available across the rest of the Internet without requiring permission from</a:t>
            </a:r>
            <a:r>
              <a:rPr lang="en-US" sz="1200" baseline="0" dirty="0" smtClean="0">
                <a:solidFill>
                  <a:schemeClr val="tx1"/>
                </a:solidFill>
                <a:effectLst/>
                <a:latin typeface="+mj-lt"/>
                <a:ea typeface="ＭＳ Ｐゴシック" charset="0"/>
                <a:cs typeface="+mj-cs"/>
                <a:sym typeface="Avenir Roman" charset="0"/>
              </a:rPr>
              <a:t> anyone else</a:t>
            </a:r>
            <a:r>
              <a:rPr lang="en-US" sz="1200" dirty="0" smtClean="0">
                <a:solidFill>
                  <a:schemeClr val="tx1"/>
                </a:solidFill>
                <a:effectLst/>
                <a:latin typeface="+mj-lt"/>
                <a:ea typeface="ＭＳ Ｐゴシック" charset="0"/>
                <a:cs typeface="+mj-cs"/>
                <a:sym typeface="Avenir Roman" charset="0"/>
              </a:rPr>
              <a:t>. </a:t>
            </a:r>
          </a:p>
          <a:p>
            <a:endParaRPr lang="en-US" sz="1200" dirty="0" smtClean="0">
              <a:solidFill>
                <a:schemeClr val="tx1"/>
              </a:solidFill>
              <a:effectLst/>
              <a:latin typeface="+mj-lt"/>
              <a:ea typeface="ＭＳ Ｐゴシック" charset="0"/>
              <a:cs typeface="+mj-cs"/>
              <a:sym typeface="Avenir Roman" charset="0"/>
            </a:endParaRPr>
          </a:p>
          <a:p>
            <a:pPr lvl="0"/>
            <a:r>
              <a:rPr lang="en-US" sz="1200" i="1" dirty="0" smtClean="0">
                <a:solidFill>
                  <a:schemeClr val="tx1"/>
                </a:solidFill>
                <a:effectLst/>
                <a:latin typeface="+mj-lt"/>
                <a:ea typeface="ＭＳ Ｐゴシック" charset="0"/>
                <a:cs typeface="+mj-cs"/>
                <a:sym typeface="Avenir Roman" charset="0"/>
              </a:rPr>
              <a:t>For example: the World Wide Web was developed,</a:t>
            </a:r>
            <a:r>
              <a:rPr lang="en-US" sz="1200" i="1" baseline="0" dirty="0" smtClean="0">
                <a:solidFill>
                  <a:schemeClr val="tx1"/>
                </a:solidFill>
                <a:effectLst/>
                <a:latin typeface="+mj-lt"/>
                <a:ea typeface="ＭＳ Ｐゴシック" charset="0"/>
                <a:cs typeface="+mj-cs"/>
                <a:sym typeface="Avenir Roman" charset="0"/>
              </a:rPr>
              <a:t> </a:t>
            </a:r>
            <a:r>
              <a:rPr lang="en-US" sz="1200" i="1" dirty="0" smtClean="0">
                <a:solidFill>
                  <a:schemeClr val="tx1"/>
                </a:solidFill>
                <a:effectLst/>
                <a:latin typeface="+mj-lt"/>
                <a:ea typeface="ＭＳ Ｐゴシック" charset="0"/>
                <a:cs typeface="+mj-cs"/>
                <a:sym typeface="Avenir Roman" charset="0"/>
              </a:rPr>
              <a:t>without permission from anyone, by a researcher in Geneva to organize and make more accessible the vast amount of information on the Internet. Web content is transmitted using the Hypertext Transfer Protocol (HTTP), which itself is open and free for anyone to use, and makes it possible for anyone to share a webpage or launch Web-based services without having to get permission or pay fees to do so. As a result, today’s Internet is full of interesting content developed by a wide range of sources — from school children to Facebook participants to international organizations. </a:t>
            </a:r>
            <a:endParaRPr lang="en-US" sz="800" i="1" dirty="0" smtClean="0"/>
          </a:p>
          <a:p>
            <a:endParaRPr lang="en-US" sz="1200" dirty="0" smtClean="0">
              <a:solidFill>
                <a:schemeClr val="tx1"/>
              </a:solidFill>
              <a:effectLst/>
              <a:latin typeface="+mj-lt"/>
              <a:ea typeface="ＭＳ Ｐゴシック" charset="0"/>
              <a:cs typeface="+mj-cs"/>
              <a:sym typeface="Avenir Roman" charset="0"/>
            </a:endParaRPr>
          </a:p>
          <a:p>
            <a:r>
              <a:rPr lang="en-US" sz="1200" dirty="0" smtClean="0">
                <a:solidFill>
                  <a:schemeClr val="tx1"/>
                </a:solidFill>
                <a:effectLst/>
                <a:latin typeface="+mj-lt"/>
                <a:ea typeface="ＭＳ Ｐゴシック" charset="0"/>
                <a:cs typeface="+mj-cs"/>
                <a:sym typeface="Avenir Roman" charset="0"/>
              </a:rPr>
              <a:t>The Internet began as a research experiment in internetworking designed to allow different kinds of networks, each using its own proprietary set of protocols (or languages), to connect to and work with each other. </a:t>
            </a:r>
          </a:p>
          <a:p>
            <a:endParaRPr lang="en-US" sz="1200" dirty="0" smtClean="0">
              <a:solidFill>
                <a:schemeClr val="tx1"/>
              </a:solidFill>
              <a:effectLst/>
              <a:latin typeface="+mj-lt"/>
              <a:ea typeface="ＭＳ Ｐゴシック" charset="0"/>
              <a:cs typeface="+mj-cs"/>
              <a:sym typeface="Avenir Roman" charset="0"/>
            </a:endParaRPr>
          </a:p>
          <a:p>
            <a:r>
              <a:rPr lang="en-US" sz="1200" dirty="0" smtClean="0">
                <a:solidFill>
                  <a:schemeClr val="tx1"/>
                </a:solidFill>
                <a:effectLst/>
                <a:latin typeface="+mj-lt"/>
                <a:ea typeface="ＭＳ Ｐゴシック" charset="0"/>
                <a:cs typeface="+mj-cs"/>
                <a:sym typeface="Avenir Roman" charset="0"/>
              </a:rPr>
              <a:t>The Internet Protocol (IP) is the core set of standards that facilitate information transit across multiple networks using different physical media, including copper wire, fiber optic cable, and wireless spectrum. The IP open standards are why transit networking devices, such as routers and servers, can exchange</a:t>
            </a:r>
            <a:r>
              <a:rPr lang="en-US" sz="1200" baseline="0" dirty="0" smtClean="0">
                <a:solidFill>
                  <a:schemeClr val="tx1"/>
                </a:solidFill>
                <a:effectLst/>
                <a:latin typeface="+mj-lt"/>
                <a:ea typeface="ＭＳ Ｐゴシック" charset="0"/>
                <a:cs typeface="+mj-cs"/>
                <a:sym typeface="Avenir Roman" charset="0"/>
              </a:rPr>
              <a:t> information amongst one another, even though they are</a:t>
            </a:r>
            <a:r>
              <a:rPr lang="en-US" sz="1200" dirty="0" smtClean="0">
                <a:solidFill>
                  <a:schemeClr val="tx1"/>
                </a:solidFill>
                <a:effectLst/>
                <a:latin typeface="+mj-lt"/>
                <a:ea typeface="ＭＳ Ｐゴシック" charset="0"/>
                <a:cs typeface="+mj-cs"/>
                <a:sym typeface="Avenir Roman" charset="0"/>
              </a:rPr>
              <a:t> made by different manufacturers. </a:t>
            </a:r>
            <a:endParaRPr lang="en-US" sz="800" dirty="0" smtClean="0"/>
          </a:p>
          <a:p>
            <a:endParaRPr lang="en-US" sz="800" u="sng" kern="1200" baseline="0" dirty="0" smtClean="0">
              <a:solidFill>
                <a:schemeClr val="tx1"/>
              </a:solidFill>
              <a:latin typeface="+mj-lt"/>
              <a:ea typeface="ＭＳ Ｐゴシック" charset="0"/>
              <a:cs typeface="+mj-cs"/>
              <a:sym typeface="Avenir Roman" charset="0"/>
            </a:endParaRPr>
          </a:p>
          <a:p>
            <a:pPr marL="0" marR="0" indent="0" algn="l" defTabSz="457200" rtl="0" eaLnBrk="0" fontAlgn="base" latinLnBrk="0" hangingPunct="0">
              <a:lnSpc>
                <a:spcPct val="125000"/>
              </a:lnSpc>
              <a:spcBef>
                <a:spcPct val="30000"/>
              </a:spcBef>
              <a:spcAft>
                <a:spcPct val="0"/>
              </a:spcAft>
              <a:buClrTx/>
              <a:buSzTx/>
              <a:buFontTx/>
              <a:buNone/>
              <a:tabLst/>
              <a:defRPr/>
            </a:pPr>
            <a:r>
              <a:rPr lang="en-US" sz="1200" dirty="0" smtClean="0">
                <a:solidFill>
                  <a:schemeClr val="tx1"/>
                </a:solidFill>
                <a:effectLst/>
                <a:latin typeface="+mj-lt"/>
                <a:ea typeface="ＭＳ Ｐゴシック" charset="0"/>
                <a:cs typeface="+mj-cs"/>
                <a:sym typeface="Avenir Roman" charset="0"/>
              </a:rPr>
              <a:t>There are a broad variety of open Internet standards. These include standards that: </a:t>
            </a:r>
          </a:p>
          <a:p>
            <a:pPr marL="0" marR="0" indent="0" algn="l" defTabSz="457200" rtl="0" eaLnBrk="0" fontAlgn="base" latinLnBrk="0" hangingPunct="0">
              <a:lnSpc>
                <a:spcPct val="125000"/>
              </a:lnSpc>
              <a:spcBef>
                <a:spcPct val="30000"/>
              </a:spcBef>
              <a:spcAft>
                <a:spcPct val="0"/>
              </a:spcAft>
              <a:buClrTx/>
              <a:buSzTx/>
              <a:buFontTx/>
              <a:buNone/>
              <a:tabLst/>
              <a:defRPr/>
            </a:pPr>
            <a:endParaRPr lang="en-US" sz="1200" dirty="0" smtClean="0">
              <a:solidFill>
                <a:schemeClr val="tx1"/>
              </a:solidFill>
              <a:effectLst/>
              <a:latin typeface="+mj-lt"/>
              <a:ea typeface="ＭＳ Ｐゴシック" charset="0"/>
              <a:cs typeface="+mj-cs"/>
              <a:sym typeface="Avenir Roman" charset="0"/>
            </a:endParaRPr>
          </a:p>
          <a:p>
            <a:pPr marL="171450" marR="0" indent="-171450" algn="l" defTabSz="457200" rtl="0" eaLnBrk="0" fontAlgn="base" latinLnBrk="0" hangingPunct="0">
              <a:lnSpc>
                <a:spcPct val="125000"/>
              </a:lnSpc>
              <a:spcBef>
                <a:spcPct val="30000"/>
              </a:spcBef>
              <a:spcAft>
                <a:spcPct val="0"/>
              </a:spcAft>
              <a:buClrTx/>
              <a:buSzTx/>
              <a:buFont typeface="Arial" charset="0"/>
              <a:buChar char="•"/>
              <a:tabLst/>
              <a:defRPr/>
            </a:pPr>
            <a:r>
              <a:rPr lang="en-US" sz="1200" dirty="0" smtClean="0">
                <a:solidFill>
                  <a:schemeClr val="tx1"/>
                </a:solidFill>
                <a:effectLst/>
                <a:latin typeface="+mj-lt"/>
                <a:ea typeface="ＭＳ Ｐゴシック" charset="0"/>
                <a:cs typeface="+mj-cs"/>
                <a:sym typeface="Avenir Roman" charset="0"/>
              </a:rPr>
              <a:t>facilitate email (Simple Mail Transfer Protocol (SMTP) and Internet Message Access Protocol (IMAP)), </a:t>
            </a:r>
          </a:p>
          <a:p>
            <a:pPr marL="171450" marR="0" indent="-171450" algn="l" defTabSz="457200" rtl="0" eaLnBrk="0" fontAlgn="base" latinLnBrk="0" hangingPunct="0">
              <a:lnSpc>
                <a:spcPct val="125000"/>
              </a:lnSpc>
              <a:spcBef>
                <a:spcPct val="30000"/>
              </a:spcBef>
              <a:spcAft>
                <a:spcPct val="0"/>
              </a:spcAft>
              <a:buClrTx/>
              <a:buSzTx/>
              <a:buFont typeface="Arial" charset="0"/>
              <a:buChar char="•"/>
              <a:tabLst/>
              <a:defRPr/>
            </a:pPr>
            <a:r>
              <a:rPr lang="en-US" sz="1200" dirty="0" smtClean="0">
                <a:solidFill>
                  <a:schemeClr val="tx1"/>
                </a:solidFill>
                <a:effectLst/>
                <a:latin typeface="+mj-lt"/>
                <a:ea typeface="ＭＳ Ｐゴシック" charset="0"/>
                <a:cs typeface="+mj-cs"/>
                <a:sym typeface="Avenir Roman" charset="0"/>
              </a:rPr>
              <a:t>convert IP addresses into human-friendly domain names (Domain Name System (DNS)), and </a:t>
            </a:r>
          </a:p>
          <a:p>
            <a:pPr marL="171450" marR="0" indent="-171450" algn="l" defTabSz="457200" rtl="0" eaLnBrk="0" fontAlgn="base" latinLnBrk="0" hangingPunct="0">
              <a:lnSpc>
                <a:spcPct val="125000"/>
              </a:lnSpc>
              <a:spcBef>
                <a:spcPct val="30000"/>
              </a:spcBef>
              <a:spcAft>
                <a:spcPct val="0"/>
              </a:spcAft>
              <a:buClrTx/>
              <a:buSzTx/>
              <a:buFont typeface="Arial" charset="0"/>
              <a:buChar char="•"/>
              <a:tabLst/>
              <a:defRPr/>
            </a:pPr>
            <a:r>
              <a:rPr lang="en-US" sz="1200" dirty="0" smtClean="0">
                <a:solidFill>
                  <a:schemeClr val="tx1"/>
                </a:solidFill>
                <a:effectLst/>
                <a:latin typeface="+mj-lt"/>
                <a:ea typeface="ＭＳ Ｐゴシック" charset="0"/>
                <a:cs typeface="+mj-cs"/>
                <a:sym typeface="Avenir Roman" charset="0"/>
              </a:rPr>
              <a:t>enable Internet-based real-time communications technologies (Voice over IP (VoIP)). </a:t>
            </a:r>
          </a:p>
          <a:p>
            <a:pPr marL="0" marR="0" indent="0" algn="l" defTabSz="457200" rtl="0" eaLnBrk="0" fontAlgn="base" latinLnBrk="0" hangingPunct="0">
              <a:lnSpc>
                <a:spcPct val="125000"/>
              </a:lnSpc>
              <a:spcBef>
                <a:spcPct val="30000"/>
              </a:spcBef>
              <a:spcAft>
                <a:spcPct val="0"/>
              </a:spcAft>
              <a:buClrTx/>
              <a:buSzTx/>
              <a:buFontTx/>
              <a:buNone/>
              <a:tabLst/>
              <a:defRPr/>
            </a:pPr>
            <a:endParaRPr lang="en-US" sz="1200" dirty="0" smtClean="0">
              <a:solidFill>
                <a:schemeClr val="tx1"/>
              </a:solidFill>
              <a:effectLst/>
              <a:latin typeface="+mj-lt"/>
              <a:ea typeface="ＭＳ Ｐゴシック" charset="0"/>
              <a:cs typeface="+mj-cs"/>
              <a:sym typeface="Avenir Roman" charset="0"/>
            </a:endParaRPr>
          </a:p>
          <a:p>
            <a:pPr marL="0" marR="0" indent="0" algn="l" defTabSz="457200" rtl="0" eaLnBrk="0" fontAlgn="base" latinLnBrk="0" hangingPunct="0">
              <a:lnSpc>
                <a:spcPct val="125000"/>
              </a:lnSpc>
              <a:spcBef>
                <a:spcPct val="30000"/>
              </a:spcBef>
              <a:spcAft>
                <a:spcPct val="0"/>
              </a:spcAft>
              <a:buClrTx/>
              <a:buSzTx/>
              <a:buFontTx/>
              <a:buNone/>
              <a:tabLst/>
              <a:defRPr/>
            </a:pPr>
            <a:r>
              <a:rPr lang="en-US" sz="1200" dirty="0" smtClean="0">
                <a:solidFill>
                  <a:schemeClr val="tx1"/>
                </a:solidFill>
                <a:effectLst/>
                <a:latin typeface="+mj-lt"/>
                <a:ea typeface="ＭＳ Ｐゴシック" charset="0"/>
                <a:cs typeface="+mj-cs"/>
                <a:sym typeface="Avenir Roman" charset="0"/>
              </a:rPr>
              <a:t>Everyone who is interested in developing</a:t>
            </a:r>
            <a:r>
              <a:rPr lang="en-US" sz="1200" baseline="0" dirty="0" smtClean="0">
                <a:solidFill>
                  <a:schemeClr val="tx1"/>
                </a:solidFill>
                <a:effectLst/>
                <a:latin typeface="+mj-lt"/>
                <a:ea typeface="ＭＳ Ｐゴシック" charset="0"/>
                <a:cs typeface="+mj-cs"/>
                <a:sym typeface="Avenir Roman" charset="0"/>
              </a:rPr>
              <a:t> an open standard can have a seat at the table. Participation is open to all. As a result, </a:t>
            </a:r>
            <a:r>
              <a:rPr lang="en-US" sz="1200" dirty="0" smtClean="0">
                <a:solidFill>
                  <a:schemeClr val="tx1"/>
                </a:solidFill>
                <a:effectLst/>
                <a:latin typeface="+mj-lt"/>
                <a:ea typeface="ＭＳ Ｐゴシック" charset="0"/>
                <a:cs typeface="+mj-cs"/>
                <a:sym typeface="Avenir Roman" charset="0"/>
              </a:rPr>
              <a:t>the </a:t>
            </a:r>
            <a:r>
              <a:rPr lang="en-US" sz="1200" b="1" dirty="0" smtClean="0">
                <a:solidFill>
                  <a:schemeClr val="tx1"/>
                </a:solidFill>
                <a:effectLst/>
                <a:latin typeface="+mj-lt"/>
                <a:ea typeface="ＭＳ Ｐゴシック" charset="0"/>
                <a:cs typeface="+mj-cs"/>
                <a:sym typeface="Avenir Roman" charset="0"/>
              </a:rPr>
              <a:t>development process has benefited from the best technical know-how</a:t>
            </a:r>
            <a:r>
              <a:rPr lang="en-US" sz="1200" b="0" dirty="0" smtClean="0">
                <a:solidFill>
                  <a:schemeClr val="tx1"/>
                </a:solidFill>
                <a:effectLst/>
                <a:latin typeface="+mj-lt"/>
                <a:ea typeface="ＭＳ Ｐゴシック" charset="0"/>
                <a:cs typeface="+mj-cs"/>
                <a:sym typeface="Avenir Roman" charset="0"/>
              </a:rPr>
              <a:t>, a diverse array of voices,</a:t>
            </a:r>
            <a:r>
              <a:rPr lang="en-US" sz="1200" dirty="0" smtClean="0">
                <a:solidFill>
                  <a:schemeClr val="tx1"/>
                </a:solidFill>
                <a:effectLst/>
                <a:latin typeface="+mj-lt"/>
                <a:ea typeface="ＭＳ Ｐゴシック" charset="0"/>
                <a:cs typeface="+mj-cs"/>
                <a:sym typeface="Avenir Roman" charset="0"/>
              </a:rPr>
              <a:t> and takes into account new conditions or requirements as new users come online. </a:t>
            </a:r>
          </a:p>
          <a:p>
            <a:pPr marL="0" marR="0" indent="0" algn="l" defTabSz="457200" rtl="0" eaLnBrk="0" fontAlgn="base" latinLnBrk="0" hangingPunct="0">
              <a:lnSpc>
                <a:spcPct val="125000"/>
              </a:lnSpc>
              <a:spcBef>
                <a:spcPct val="30000"/>
              </a:spcBef>
              <a:spcAft>
                <a:spcPct val="0"/>
              </a:spcAft>
              <a:buClrTx/>
              <a:buSzTx/>
              <a:buFontTx/>
              <a:buNone/>
              <a:tabLst/>
              <a:defRPr/>
            </a:pPr>
            <a:endParaRPr lang="en-US" sz="1200" dirty="0" smtClean="0">
              <a:solidFill>
                <a:schemeClr val="tx1"/>
              </a:solidFill>
              <a:effectLst/>
              <a:latin typeface="+mj-lt"/>
              <a:ea typeface="ＭＳ Ｐゴシック" charset="0"/>
              <a:cs typeface="+mj-cs"/>
              <a:sym typeface="Avenir Roman" charset="0"/>
            </a:endParaRPr>
          </a:p>
          <a:p>
            <a:pPr marL="0" marR="0" indent="0" algn="l" defTabSz="457200" rtl="0" eaLnBrk="0" fontAlgn="base" latinLnBrk="0" hangingPunct="0">
              <a:lnSpc>
                <a:spcPct val="125000"/>
              </a:lnSpc>
              <a:spcBef>
                <a:spcPct val="30000"/>
              </a:spcBef>
              <a:spcAft>
                <a:spcPct val="0"/>
              </a:spcAft>
              <a:buClrTx/>
              <a:buSzTx/>
              <a:buFontTx/>
              <a:buNone/>
              <a:tabLst/>
              <a:defRPr/>
            </a:pPr>
            <a:r>
              <a:rPr lang="en-US" sz="1200" dirty="0" smtClean="0">
                <a:solidFill>
                  <a:schemeClr val="tx1"/>
                </a:solidFill>
                <a:effectLst/>
                <a:latin typeface="+mj-lt"/>
                <a:ea typeface="ＭＳ Ｐゴシック" charset="0"/>
                <a:cs typeface="+mj-cs"/>
                <a:sym typeface="Avenir Roman" charset="0"/>
              </a:rPr>
              <a:t>New and innovative technical advances are thus an outcome of broad participation in open standards. Application developers can take advantage of the levels of compatibility afforded by the standards, which in turn, helps developers create new applications that might not have been previously possible. </a:t>
            </a:r>
            <a:endParaRPr lang="en-US" sz="800" dirty="0" smtClean="0"/>
          </a:p>
        </p:txBody>
      </p:sp>
    </p:spTree>
    <p:extLst>
      <p:ext uri="{BB962C8B-B14F-4D97-AF65-F5344CB8AC3E}">
        <p14:creationId xmlns:p14="http://schemas.microsoft.com/office/powerpoint/2010/main" val="53408406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2400" u="sng" dirty="0" smtClean="0">
                <a:solidFill>
                  <a:schemeClr val="tx1"/>
                </a:solidFill>
                <a:effectLst/>
                <a:latin typeface="+mj-lt"/>
                <a:ea typeface="ＭＳ Ｐゴシック" charset="0"/>
                <a:cs typeface="+mj-cs"/>
                <a:sym typeface="Avenir Roman" charset="0"/>
              </a:rPr>
              <a:t>Key Considerations: </a:t>
            </a:r>
            <a:endParaRPr lang="en-US" u="sng" dirty="0" smtClean="0"/>
          </a:p>
          <a:p>
            <a:endParaRPr lang="en-US" sz="2400" dirty="0" smtClean="0">
              <a:solidFill>
                <a:schemeClr val="tx1"/>
              </a:solidFill>
              <a:effectLst/>
              <a:latin typeface="+mj-lt"/>
              <a:ea typeface="ＭＳ Ｐゴシック" charset="0"/>
              <a:cs typeface="+mj-cs"/>
              <a:sym typeface="Avenir Roman" charset="0"/>
            </a:endParaRPr>
          </a:p>
          <a:p>
            <a:r>
              <a:rPr lang="en-US" sz="2400" dirty="0" smtClean="0">
                <a:solidFill>
                  <a:schemeClr val="tx1"/>
                </a:solidFill>
                <a:effectLst/>
                <a:latin typeface="+mj-lt"/>
                <a:ea typeface="ＭＳ Ｐゴシック" charset="0"/>
                <a:cs typeface="+mj-cs"/>
                <a:sym typeface="Avenir Roman" charset="0"/>
              </a:rPr>
              <a:t>Standards are considered to be open when they are developed, and made available, through processes that adhere to the following five key principles: </a:t>
            </a:r>
            <a:endParaRPr lang="en-US" dirty="0" smtClean="0"/>
          </a:p>
          <a:p>
            <a:endParaRPr lang="en-US" sz="2400" b="1" dirty="0" smtClean="0">
              <a:solidFill>
                <a:schemeClr val="tx1"/>
              </a:solidFill>
              <a:effectLst/>
              <a:latin typeface="+mj-lt"/>
              <a:ea typeface="ＭＳ Ｐゴシック" charset="0"/>
              <a:cs typeface="+mj-cs"/>
              <a:sym typeface="Avenir Roman" charset="0"/>
            </a:endParaRPr>
          </a:p>
          <a:p>
            <a:pPr marL="457200" indent="-457200">
              <a:buFont typeface="+mj-lt"/>
              <a:buAutoNum type="arabicPeriod"/>
            </a:pPr>
            <a:r>
              <a:rPr lang="en-US" sz="2400" b="1" dirty="0" smtClean="0">
                <a:solidFill>
                  <a:schemeClr val="tx1"/>
                </a:solidFill>
                <a:effectLst/>
                <a:latin typeface="+mj-lt"/>
                <a:ea typeface="ＭＳ Ｐゴシック" charset="0"/>
                <a:cs typeface="+mj-cs"/>
                <a:sym typeface="Avenir Roman" charset="0"/>
              </a:rPr>
              <a:t>Respectful cooperation </a:t>
            </a:r>
            <a:r>
              <a:rPr lang="en-US" sz="2400" dirty="0" smtClean="0">
                <a:solidFill>
                  <a:schemeClr val="tx1"/>
                </a:solidFill>
                <a:effectLst/>
                <a:latin typeface="+mj-lt"/>
                <a:ea typeface="ＭＳ Ｐゴシック" charset="0"/>
                <a:cs typeface="+mj-cs"/>
                <a:sym typeface="Avenir Roman" charset="0"/>
              </a:rPr>
              <a:t>between standards organizations, whereby each organization respects the autonomy, integrity, processes, and intellectual property rules of the others. </a:t>
            </a:r>
          </a:p>
          <a:p>
            <a:pPr marL="457200" indent="-457200">
              <a:buFont typeface="+mj-lt"/>
              <a:buAutoNum type="arabicPeriod"/>
            </a:pPr>
            <a:r>
              <a:rPr lang="en-US" sz="2400" b="1" dirty="0" smtClean="0">
                <a:solidFill>
                  <a:schemeClr val="tx1"/>
                </a:solidFill>
                <a:effectLst/>
                <a:latin typeface="+mj-lt"/>
                <a:ea typeface="ＭＳ Ｐゴシック" charset="0"/>
                <a:cs typeface="+mj-cs"/>
                <a:sym typeface="Avenir Roman" charset="0"/>
              </a:rPr>
              <a:t>Adherence to principles </a:t>
            </a:r>
            <a:r>
              <a:rPr lang="en-US" sz="2400" dirty="0" smtClean="0">
                <a:solidFill>
                  <a:schemeClr val="tx1"/>
                </a:solidFill>
                <a:effectLst/>
                <a:latin typeface="+mj-lt"/>
                <a:ea typeface="ＭＳ Ｐゴシック" charset="0"/>
                <a:cs typeface="+mj-cs"/>
                <a:sym typeface="Avenir Roman" charset="0"/>
              </a:rPr>
              <a:t>including development through due process, broad consensus, transparent operation, balanced input, and open participation. </a:t>
            </a:r>
          </a:p>
          <a:p>
            <a:pPr marL="457200" indent="-457200">
              <a:buFont typeface="+mj-lt"/>
              <a:buAutoNum type="arabicPeriod"/>
            </a:pPr>
            <a:r>
              <a:rPr lang="en-US" sz="2400" b="1" dirty="0" smtClean="0">
                <a:solidFill>
                  <a:schemeClr val="tx1"/>
                </a:solidFill>
                <a:effectLst/>
                <a:latin typeface="+mj-lt"/>
                <a:ea typeface="ＭＳ Ｐゴシック" charset="0"/>
                <a:cs typeface="+mj-cs"/>
                <a:sym typeface="Avenir Roman" charset="0"/>
              </a:rPr>
              <a:t>Collective empowerment </a:t>
            </a:r>
            <a:r>
              <a:rPr lang="en-US" sz="2400" dirty="0" smtClean="0">
                <a:solidFill>
                  <a:schemeClr val="tx1"/>
                </a:solidFill>
                <a:effectLst/>
                <a:latin typeface="+mj-lt"/>
                <a:ea typeface="ＭＳ Ｐゴシック" charset="0"/>
                <a:cs typeface="+mj-cs"/>
                <a:sym typeface="Avenir Roman" charset="0"/>
              </a:rPr>
              <a:t>that strives for standards that: </a:t>
            </a:r>
          </a:p>
          <a:p>
            <a:pPr marL="1200150" lvl="1" indent="-457200">
              <a:buFont typeface="Arial" charset="0"/>
              <a:buChar char="•"/>
            </a:pPr>
            <a:r>
              <a:rPr lang="en-US" sz="2400" dirty="0" smtClean="0">
                <a:solidFill>
                  <a:schemeClr val="tx1"/>
                </a:solidFill>
                <a:effectLst/>
                <a:latin typeface="+mj-lt"/>
                <a:ea typeface="ＭＳ Ｐゴシック" charset="0"/>
                <a:cs typeface="+mj-cs"/>
                <a:sym typeface="Avenir Roman" charset="0"/>
              </a:rPr>
              <a:t>are chosen and defined based on technical merit,</a:t>
            </a:r>
          </a:p>
          <a:p>
            <a:pPr marL="1200150" lvl="1" indent="-457200">
              <a:buFont typeface="Arial" charset="0"/>
              <a:buChar char="•"/>
            </a:pPr>
            <a:r>
              <a:rPr lang="en-US" sz="2400" dirty="0" smtClean="0">
                <a:solidFill>
                  <a:schemeClr val="tx1"/>
                </a:solidFill>
                <a:effectLst/>
                <a:latin typeface="+mj-lt"/>
                <a:ea typeface="ＭＳ Ｐゴシック" charset="0"/>
                <a:cs typeface="+mj-cs"/>
                <a:sym typeface="Avenir Roman" charset="0"/>
              </a:rPr>
              <a:t>provide global interoperability, scalability, stability, and resiliency,</a:t>
            </a:r>
          </a:p>
          <a:p>
            <a:pPr marL="1200150" lvl="1" indent="-457200">
              <a:buFont typeface="Arial" charset="0"/>
              <a:buChar char="•"/>
            </a:pPr>
            <a:r>
              <a:rPr lang="en-US" sz="2400" dirty="0" smtClean="0">
                <a:solidFill>
                  <a:schemeClr val="tx1"/>
                </a:solidFill>
                <a:effectLst/>
                <a:latin typeface="+mj-lt"/>
                <a:ea typeface="ＭＳ Ｐゴシック" charset="0"/>
                <a:cs typeface="+mj-cs"/>
                <a:sym typeface="Avenir Roman" charset="0"/>
              </a:rPr>
              <a:t>enable global competition,</a:t>
            </a:r>
          </a:p>
          <a:p>
            <a:pPr marL="1200150" lvl="1" indent="-457200">
              <a:buFont typeface="Arial" charset="0"/>
              <a:buChar char="•"/>
            </a:pPr>
            <a:r>
              <a:rPr lang="en-US" sz="2400" dirty="0" smtClean="0">
                <a:solidFill>
                  <a:schemeClr val="tx1"/>
                </a:solidFill>
                <a:effectLst/>
                <a:latin typeface="+mj-lt"/>
                <a:ea typeface="ＭＳ Ｐゴシック" charset="0"/>
                <a:cs typeface="+mj-cs"/>
                <a:sym typeface="Avenir Roman" charset="0"/>
              </a:rPr>
              <a:t>serve as building blocks for further innovation, and </a:t>
            </a:r>
          </a:p>
          <a:p>
            <a:pPr marL="1200150" lvl="1" indent="-457200">
              <a:buFont typeface="Arial" charset="0"/>
              <a:buChar char="•"/>
            </a:pPr>
            <a:r>
              <a:rPr lang="en-US" sz="2400" dirty="0" smtClean="0">
                <a:solidFill>
                  <a:schemeClr val="tx1"/>
                </a:solidFill>
                <a:effectLst/>
                <a:latin typeface="+mj-lt"/>
                <a:ea typeface="ＭＳ Ｐゴシック" charset="0"/>
                <a:cs typeface="+mj-cs"/>
                <a:sym typeface="Avenir Roman" charset="0"/>
              </a:rPr>
              <a:t>contribute to the creation of global communities, thereby benefiting humanity. </a:t>
            </a:r>
          </a:p>
          <a:p>
            <a:pPr marL="457200" indent="-457200">
              <a:buFont typeface="+mj-lt"/>
              <a:buAutoNum type="arabicPeriod"/>
            </a:pPr>
            <a:r>
              <a:rPr lang="en-US" sz="2400" b="1" dirty="0" smtClean="0">
                <a:solidFill>
                  <a:schemeClr val="tx1"/>
                </a:solidFill>
                <a:effectLst/>
                <a:latin typeface="+mj-lt"/>
                <a:ea typeface="ＭＳ Ｐゴシック" charset="0"/>
                <a:cs typeface="+mj-cs"/>
                <a:sym typeface="Avenir Roman" charset="0"/>
              </a:rPr>
              <a:t>Availability for implementation and deployment </a:t>
            </a:r>
            <a:r>
              <a:rPr lang="en-US" sz="2400" dirty="0" smtClean="0">
                <a:solidFill>
                  <a:schemeClr val="tx1"/>
                </a:solidFill>
                <a:effectLst/>
                <a:latin typeface="+mj-lt"/>
                <a:ea typeface="ＭＳ Ｐゴシック" charset="0"/>
                <a:cs typeface="+mj-cs"/>
                <a:sym typeface="Avenir Roman" charset="0"/>
              </a:rPr>
              <a:t>via defined procedures to develop specifications that can be implemented under fair terms. </a:t>
            </a:r>
          </a:p>
          <a:p>
            <a:pPr marL="457200" indent="-457200">
              <a:buFont typeface="+mj-lt"/>
              <a:buAutoNum type="arabicPeriod"/>
            </a:pPr>
            <a:r>
              <a:rPr lang="en-US" sz="2400" b="1" dirty="0" smtClean="0">
                <a:solidFill>
                  <a:schemeClr val="tx1"/>
                </a:solidFill>
                <a:effectLst/>
                <a:latin typeface="+mj-lt"/>
                <a:ea typeface="ＭＳ Ｐゴシック" charset="0"/>
                <a:cs typeface="+mj-cs"/>
                <a:sym typeface="Avenir Roman" charset="0"/>
              </a:rPr>
              <a:t>Voluntary adoption </a:t>
            </a:r>
            <a:r>
              <a:rPr lang="en-US" sz="2400" dirty="0" smtClean="0">
                <a:solidFill>
                  <a:schemeClr val="tx1"/>
                </a:solidFill>
                <a:effectLst/>
                <a:latin typeface="+mj-lt"/>
                <a:ea typeface="ＭＳ Ｐゴシック" charset="0"/>
                <a:cs typeface="+mj-cs"/>
                <a:sym typeface="Avenir Roman" charset="0"/>
              </a:rPr>
              <a:t>with success determined by the market.</a:t>
            </a:r>
            <a:br>
              <a:rPr lang="en-US" sz="2400" dirty="0" smtClean="0">
                <a:solidFill>
                  <a:schemeClr val="tx1"/>
                </a:solidFill>
                <a:effectLst/>
                <a:latin typeface="+mj-lt"/>
                <a:ea typeface="ＭＳ Ｐゴシック" charset="0"/>
                <a:cs typeface="+mj-cs"/>
                <a:sym typeface="Avenir Roman" charset="0"/>
              </a:rPr>
            </a:br>
            <a:endParaRPr lang="en-US" sz="2400" dirty="0" smtClean="0">
              <a:solidFill>
                <a:schemeClr val="tx1"/>
              </a:solidFill>
              <a:effectLst/>
              <a:latin typeface="+mj-lt"/>
              <a:ea typeface="ＭＳ Ｐゴシック" charset="0"/>
              <a:cs typeface="+mj-cs"/>
              <a:sym typeface="Avenir Roman" charset="0"/>
            </a:endParaRPr>
          </a:p>
          <a:p>
            <a:pPr marL="0" indent="0">
              <a:buFont typeface="+mj-lt"/>
              <a:buNone/>
            </a:pPr>
            <a:r>
              <a:rPr lang="en-US" sz="2400" dirty="0" smtClean="0">
                <a:solidFill>
                  <a:schemeClr val="tx1"/>
                </a:solidFill>
                <a:effectLst/>
                <a:latin typeface="+mj-lt"/>
                <a:ea typeface="ＭＳ Ｐゴシック" charset="0"/>
                <a:cs typeface="+mj-cs"/>
                <a:sym typeface="Avenir Roman" charset="0"/>
              </a:rPr>
              <a:t>These principles have been assembled and articulated through the </a:t>
            </a:r>
            <a:r>
              <a:rPr lang="en-US" sz="2400" dirty="0" err="1" smtClean="0">
                <a:solidFill>
                  <a:schemeClr val="tx1"/>
                </a:solidFill>
                <a:effectLst/>
                <a:latin typeface="+mj-lt"/>
                <a:ea typeface="ＭＳ Ｐゴシック" charset="0"/>
                <a:cs typeface="+mj-cs"/>
                <a:sym typeface="Avenir Roman" charset="0"/>
              </a:rPr>
              <a:t>OpenStand</a:t>
            </a:r>
            <a:r>
              <a:rPr lang="en-US" sz="2400" dirty="0" smtClean="0">
                <a:solidFill>
                  <a:schemeClr val="tx1"/>
                </a:solidFill>
                <a:effectLst/>
                <a:latin typeface="+mj-lt"/>
                <a:ea typeface="ＭＳ Ｐゴシック" charset="0"/>
                <a:cs typeface="+mj-cs"/>
                <a:sym typeface="Avenir Roman" charset="0"/>
              </a:rPr>
              <a:t> movement. This open approach to standards development has been affirmed by many of the key players in Internet-related standards development, including the Institute of Electrical and Electronics Engineers (IEEE) Standards Association, the Internet Engineering Task Force (IETF), the Internet Architecture Board (IAB), the World Wide Web Consortium (W3C), and the Internet Society.</a:t>
            </a:r>
            <a:endParaRPr lang="en-US" dirty="0" smtClean="0"/>
          </a:p>
        </p:txBody>
      </p:sp>
    </p:spTree>
    <p:extLst>
      <p:ext uri="{BB962C8B-B14F-4D97-AF65-F5344CB8AC3E}">
        <p14:creationId xmlns:p14="http://schemas.microsoft.com/office/powerpoint/2010/main" val="36283297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2400" u="sng" dirty="0" smtClean="0">
                <a:solidFill>
                  <a:schemeClr val="tx1"/>
                </a:solidFill>
                <a:effectLst/>
                <a:latin typeface="+mj-lt"/>
                <a:ea typeface="ＭＳ Ｐゴシック" charset="0"/>
                <a:cs typeface="+mj-cs"/>
                <a:sym typeface="Avenir Roman" charset="0"/>
              </a:rPr>
              <a:t>Challenges: </a:t>
            </a:r>
          </a:p>
          <a:p>
            <a:endParaRPr lang="en-US" dirty="0" smtClean="0">
              <a:effectLst/>
            </a:endParaRPr>
          </a:p>
          <a:p>
            <a:r>
              <a:rPr lang="en-US" sz="2400" dirty="0" smtClean="0">
                <a:solidFill>
                  <a:schemeClr val="tx1"/>
                </a:solidFill>
                <a:effectLst/>
                <a:latin typeface="+mj-lt"/>
                <a:ea typeface="ＭＳ Ｐゴシック" charset="0"/>
                <a:cs typeface="+mj-cs"/>
                <a:sym typeface="Avenir Roman" charset="0"/>
              </a:rPr>
              <a:t>Open standards and the processes that develop them are currently challenged in a number of ways. </a:t>
            </a:r>
          </a:p>
          <a:p>
            <a:endParaRPr lang="en-US" sz="2400" b="1" dirty="0" smtClean="0">
              <a:solidFill>
                <a:schemeClr val="tx1"/>
              </a:solidFill>
              <a:effectLst/>
              <a:latin typeface="+mj-lt"/>
              <a:ea typeface="ＭＳ Ｐゴシック" charset="0"/>
              <a:cs typeface="+mj-cs"/>
              <a:sym typeface="Avenir Roman" charset="0"/>
            </a:endParaRPr>
          </a:p>
          <a:p>
            <a:r>
              <a:rPr lang="en-US" sz="2400" b="1" dirty="0" smtClean="0">
                <a:solidFill>
                  <a:schemeClr val="tx1"/>
                </a:solidFill>
                <a:effectLst/>
                <a:latin typeface="+mj-lt"/>
                <a:ea typeface="+mj-ea"/>
                <a:cs typeface="+mj-cs"/>
                <a:sym typeface="Avenir Roman" charset="0"/>
              </a:rPr>
              <a:t>Proprietary approaches</a:t>
            </a:r>
          </a:p>
          <a:p>
            <a:endParaRPr lang="en-US" sz="2400" b="1" dirty="0" smtClean="0">
              <a:solidFill>
                <a:schemeClr val="tx1"/>
              </a:solidFill>
              <a:effectLst/>
              <a:latin typeface="+mj-lt"/>
              <a:ea typeface="+mj-ea"/>
              <a:cs typeface="+mj-cs"/>
              <a:sym typeface="Avenir Roman" charset="0"/>
            </a:endParaRPr>
          </a:p>
          <a:p>
            <a:pPr marL="342900" indent="-342900">
              <a:buFont typeface="Arial" charset="0"/>
              <a:buChar char="•"/>
            </a:pPr>
            <a:r>
              <a:rPr lang="en-US" sz="2400" dirty="0" smtClean="0">
                <a:solidFill>
                  <a:schemeClr val="tx1"/>
                </a:solidFill>
                <a:effectLst/>
                <a:latin typeface="+mj-lt"/>
                <a:ea typeface="+mj-ea"/>
                <a:cs typeface="+mj-cs"/>
                <a:sym typeface="Avenir Roman" charset="0"/>
              </a:rPr>
              <a:t>Companies often implement a particular function in ways that do not build on current open standards. </a:t>
            </a:r>
          </a:p>
          <a:p>
            <a:pPr marL="342900" indent="-342900">
              <a:buFont typeface="Arial" charset="0"/>
              <a:buChar char="•"/>
            </a:pPr>
            <a:r>
              <a:rPr lang="en-US" sz="2400" dirty="0" smtClean="0">
                <a:solidFill>
                  <a:schemeClr val="tx1"/>
                </a:solidFill>
                <a:effectLst/>
                <a:latin typeface="+mj-lt"/>
                <a:ea typeface="+mj-ea"/>
                <a:cs typeface="+mj-cs"/>
                <a:sym typeface="Avenir Roman" charset="0"/>
              </a:rPr>
              <a:t>The reasons for doing this might be: because no standard exists to meet their needs, because they decide to implement the same function without relying on standards for commercial reasons, or because they are unaware a standard exists. </a:t>
            </a:r>
            <a:endParaRPr lang="en-US" sz="2400" dirty="0" smtClean="0">
              <a:solidFill>
                <a:schemeClr val="tx1"/>
              </a:solidFill>
              <a:effectLst/>
              <a:latin typeface="+mj-lt"/>
              <a:ea typeface="ＭＳ Ｐゴシック" charset="0"/>
              <a:cs typeface="+mj-cs"/>
              <a:sym typeface="Avenir Roman" charset="0"/>
            </a:endParaRPr>
          </a:p>
          <a:p>
            <a:endParaRPr lang="en-US" sz="2400" b="1" dirty="0" smtClean="0">
              <a:solidFill>
                <a:schemeClr val="tx1"/>
              </a:solidFill>
              <a:effectLst/>
              <a:latin typeface="+mj-lt"/>
              <a:ea typeface="ＭＳ Ｐゴシック" charset="0"/>
              <a:cs typeface="+mj-cs"/>
              <a:sym typeface="Avenir Roman" charset="0"/>
            </a:endParaRPr>
          </a:p>
          <a:p>
            <a:r>
              <a:rPr lang="en-US" sz="2400" b="1" dirty="0" smtClean="0">
                <a:solidFill>
                  <a:schemeClr val="tx1"/>
                </a:solidFill>
                <a:effectLst/>
                <a:latin typeface="+mj-lt"/>
                <a:ea typeface="+mj-ea"/>
                <a:cs typeface="+mj-cs"/>
                <a:sym typeface="Avenir Roman" charset="0"/>
              </a:rPr>
              <a:t>Process agility</a:t>
            </a:r>
          </a:p>
          <a:p>
            <a:endParaRPr lang="en-US" sz="2400" b="1" dirty="0" smtClean="0">
              <a:solidFill>
                <a:schemeClr val="tx1"/>
              </a:solidFill>
              <a:effectLst/>
              <a:latin typeface="+mj-lt"/>
              <a:ea typeface="+mj-ea"/>
              <a:cs typeface="+mj-cs"/>
              <a:sym typeface="Avenir Roman" charset="0"/>
            </a:endParaRPr>
          </a:p>
          <a:p>
            <a:pPr marL="342900" indent="-342900">
              <a:buFont typeface="Arial" charset="0"/>
              <a:buChar char="•"/>
            </a:pPr>
            <a:r>
              <a:rPr lang="en-US" sz="2400" dirty="0" smtClean="0">
                <a:solidFill>
                  <a:schemeClr val="tx1"/>
                </a:solidFill>
                <a:effectLst/>
                <a:latin typeface="+mj-lt"/>
                <a:ea typeface="+mj-ea"/>
                <a:cs typeface="+mj-cs"/>
                <a:sym typeface="Avenir Roman" charset="0"/>
              </a:rPr>
              <a:t>Open standards processes, by definition, promote broad participation. As a result, standards might take a significant amount of time to finalize. This sometimes results in a </a:t>
            </a:r>
            <a:r>
              <a:rPr lang="en-US" sz="2400" dirty="0" smtClean="0">
                <a:solidFill>
                  <a:schemeClr val="tx1"/>
                </a:solidFill>
                <a:effectLst/>
                <a:latin typeface="+mj-lt"/>
                <a:ea typeface="ＭＳ Ｐゴシック" charset="0"/>
                <a:cs typeface="+mj-cs"/>
                <a:sym typeface="Avenir Roman" charset="0"/>
              </a:rPr>
              <a:t>“deploy first, standardize later (if at all)” approach to developing services or applications that nevertheless leverage core Internet standards. </a:t>
            </a:r>
          </a:p>
          <a:p>
            <a:endParaRPr lang="en-US" sz="2400" b="1" dirty="0" smtClean="0">
              <a:solidFill>
                <a:schemeClr val="tx1"/>
              </a:solidFill>
              <a:effectLst/>
              <a:latin typeface="+mj-lt"/>
              <a:ea typeface="ＭＳ Ｐゴシック" charset="0"/>
              <a:cs typeface="+mj-cs"/>
              <a:sym typeface="Avenir Roman" charset="0"/>
            </a:endParaRPr>
          </a:p>
          <a:p>
            <a:r>
              <a:rPr lang="en-US" sz="2400" b="1" dirty="0" smtClean="0">
                <a:solidFill>
                  <a:schemeClr val="tx1"/>
                </a:solidFill>
                <a:effectLst/>
                <a:latin typeface="+mj-lt"/>
                <a:ea typeface="ＭＳ Ｐゴシック" charset="0"/>
                <a:cs typeface="+mj-cs"/>
                <a:sym typeface="Avenir Roman" charset="0"/>
              </a:rPr>
              <a:t>Decreased flexibility in core Internet standards</a:t>
            </a:r>
          </a:p>
          <a:p>
            <a:endParaRPr lang="en-US" sz="2400" b="1" dirty="0" smtClean="0">
              <a:solidFill>
                <a:schemeClr val="tx1"/>
              </a:solidFill>
              <a:effectLst/>
              <a:latin typeface="+mj-lt"/>
              <a:ea typeface="ＭＳ Ｐゴシック" charset="0"/>
              <a:cs typeface="+mj-cs"/>
              <a:sym typeface="Avenir Roman" charset="0"/>
            </a:endParaRPr>
          </a:p>
          <a:p>
            <a:pPr marL="342900" indent="-342900">
              <a:buFont typeface="Arial" charset="0"/>
              <a:buChar char="•"/>
            </a:pPr>
            <a:r>
              <a:rPr lang="en-US" sz="2400" dirty="0" smtClean="0">
                <a:solidFill>
                  <a:schemeClr val="tx1"/>
                </a:solidFill>
                <a:effectLst/>
                <a:latin typeface="+mj-lt"/>
                <a:ea typeface="ＭＳ Ｐゴシック" charset="0"/>
                <a:cs typeface="+mj-cs"/>
                <a:sym typeface="Avenir Roman" charset="0"/>
              </a:rPr>
              <a:t>The use of devices, such as firewalls and middle boxes, has increased as the Internet has grown. This has resulted in only a limited portion of the original core Internet capabilities being effectively available to many Internet users. </a:t>
            </a:r>
          </a:p>
          <a:p>
            <a:pPr marL="342900" indent="-342900">
              <a:buFont typeface="Arial" charset="0"/>
              <a:buChar char="•"/>
            </a:pPr>
            <a:r>
              <a:rPr lang="en-US" sz="2400" dirty="0" smtClean="0">
                <a:solidFill>
                  <a:schemeClr val="tx1"/>
                </a:solidFill>
                <a:effectLst/>
                <a:latin typeface="+mj-lt"/>
                <a:ea typeface="ＭＳ Ｐゴシック" charset="0"/>
                <a:cs typeface="+mj-cs"/>
                <a:sym typeface="Avenir Roman" charset="0"/>
              </a:rPr>
              <a:t>Many applications now use a small subset of Internet protocols and implement other functions in proprietary ways. These limiting subsets of functionality inhibit realization of the full potential of open Internet standards for flexible and innovative technology applications. </a:t>
            </a:r>
          </a:p>
          <a:p>
            <a:pPr marL="342900" indent="-342900">
              <a:buFont typeface="Arial" charset="0"/>
              <a:buChar char="•"/>
            </a:pPr>
            <a:r>
              <a:rPr lang="en-US" sz="2400" dirty="0" smtClean="0">
                <a:solidFill>
                  <a:schemeClr val="tx1"/>
                </a:solidFill>
                <a:effectLst/>
                <a:latin typeface="+mj-lt"/>
                <a:ea typeface="ＭＳ Ｐゴシック" charset="0"/>
                <a:cs typeface="+mj-cs"/>
                <a:sym typeface="Avenir Roman" charset="0"/>
              </a:rPr>
              <a:t>This challenge is distinct from the individual proprietary approach because it is a response to a systemic network configuration. </a:t>
            </a:r>
          </a:p>
          <a:p>
            <a:endParaRPr lang="en-US" sz="2400" b="1" dirty="0" smtClean="0">
              <a:solidFill>
                <a:schemeClr val="tx1"/>
              </a:solidFill>
              <a:effectLst/>
              <a:latin typeface="+mj-lt"/>
              <a:ea typeface="ＭＳ Ｐゴシック" charset="0"/>
              <a:cs typeface="+mj-cs"/>
              <a:sym typeface="Avenir Roman" charset="0"/>
            </a:endParaRPr>
          </a:p>
          <a:p>
            <a:r>
              <a:rPr lang="en-US" sz="2400" b="1" dirty="0" smtClean="0">
                <a:solidFill>
                  <a:schemeClr val="tx1"/>
                </a:solidFill>
                <a:effectLst/>
                <a:latin typeface="+mj-lt"/>
                <a:ea typeface="ＭＳ Ｐゴシック" charset="0"/>
                <a:cs typeface="+mj-cs"/>
                <a:sym typeface="Avenir Roman" charset="0"/>
              </a:rPr>
              <a:t>Lack of sufficient government recognition</a:t>
            </a:r>
          </a:p>
          <a:p>
            <a:endParaRPr lang="en-US" sz="2400" b="1" dirty="0" smtClean="0">
              <a:solidFill>
                <a:schemeClr val="tx1"/>
              </a:solidFill>
              <a:effectLst/>
              <a:latin typeface="+mj-lt"/>
              <a:ea typeface="ＭＳ Ｐゴシック" charset="0"/>
              <a:cs typeface="+mj-cs"/>
              <a:sym typeface="Avenir Roman" charset="0"/>
            </a:endParaRPr>
          </a:p>
          <a:p>
            <a:pPr marL="342900" indent="-342900">
              <a:buFont typeface="Arial" charset="0"/>
              <a:buChar char="•"/>
            </a:pPr>
            <a:r>
              <a:rPr lang="en-US" sz="2400" dirty="0" smtClean="0">
                <a:solidFill>
                  <a:schemeClr val="tx1"/>
                </a:solidFill>
                <a:effectLst/>
                <a:latin typeface="+mj-lt"/>
                <a:ea typeface="ＭＳ Ｐゴシック" charset="0"/>
                <a:cs typeface="+mj-cs"/>
                <a:sym typeface="Avenir Roman" charset="0"/>
              </a:rPr>
              <a:t>Currently, some government regulations and laws are often not able to legally reference open standards because some jurisdictions only recognize certain organizations for standard setting. </a:t>
            </a:r>
            <a:endParaRPr lang="en-US" dirty="0" smtClean="0">
              <a:effectLst/>
            </a:endParaRPr>
          </a:p>
        </p:txBody>
      </p:sp>
    </p:spTree>
    <p:extLst>
      <p:ext uri="{BB962C8B-B14F-4D97-AF65-F5344CB8AC3E}">
        <p14:creationId xmlns:p14="http://schemas.microsoft.com/office/powerpoint/2010/main" val="562893771"/>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3" name="Shape 410"/>
          <p:cNvSpPr>
            <a:spLocks noGrp="1" noRot="1" noChangeAspect="1"/>
          </p:cNvSpPr>
          <p:nvPr>
            <p:ph type="sldImg"/>
          </p:nvPr>
        </p:nvSpPr>
        <p:spPr/>
      </p:sp>
      <p:sp>
        <p:nvSpPr>
          <p:cNvPr id="59394" name="Shape 411"/>
          <p:cNvSpPr>
            <a:spLocks noGrp="1"/>
          </p:cNvSpPr>
          <p:nvPr>
            <p:ph type="body" sz="quarter" idx="1"/>
          </p:nvPr>
        </p:nvSpPr>
        <p:spPr/>
        <p:txBody>
          <a:bodyPr/>
          <a:lstStyle/>
          <a:p>
            <a:r>
              <a:rPr lang="en-US" sz="2400" u="sng" dirty="0" smtClean="0">
                <a:solidFill>
                  <a:schemeClr val="tx1"/>
                </a:solidFill>
                <a:effectLst/>
                <a:latin typeface="+mj-lt"/>
                <a:ea typeface="ＭＳ Ｐゴシック" charset="0"/>
                <a:cs typeface="+mj-cs"/>
                <a:sym typeface="Avenir Roman" charset="0"/>
              </a:rPr>
              <a:t>Guiding Principles:</a:t>
            </a:r>
            <a:r>
              <a:rPr lang="en-US" sz="2400" dirty="0" smtClean="0">
                <a:solidFill>
                  <a:schemeClr val="tx1"/>
                </a:solidFill>
                <a:effectLst/>
                <a:latin typeface="+mj-lt"/>
                <a:ea typeface="ＭＳ Ｐゴシック" charset="0"/>
                <a:cs typeface="+mj-cs"/>
                <a:sym typeface="Avenir Roman" charset="0"/>
              </a:rPr>
              <a:t> </a:t>
            </a:r>
            <a:endParaRPr lang="en-US" dirty="0" smtClean="0">
              <a:effectLst/>
            </a:endParaRPr>
          </a:p>
          <a:p>
            <a:endParaRPr lang="en-US" sz="2400" dirty="0" smtClean="0">
              <a:solidFill>
                <a:schemeClr val="tx1"/>
              </a:solidFill>
              <a:effectLst/>
              <a:latin typeface="+mj-lt"/>
              <a:ea typeface="ＭＳ Ｐゴシック" charset="0"/>
              <a:cs typeface="+mj-cs"/>
              <a:sym typeface="Avenir Roman" charset="0"/>
            </a:endParaRPr>
          </a:p>
          <a:p>
            <a:r>
              <a:rPr lang="en-US" sz="2400" dirty="0" smtClean="0">
                <a:solidFill>
                  <a:schemeClr val="tx1"/>
                </a:solidFill>
                <a:effectLst/>
                <a:latin typeface="+mj-lt"/>
                <a:ea typeface="ＭＳ Ｐゴシック" charset="0"/>
                <a:cs typeface="+mj-cs"/>
                <a:sym typeface="Avenir Roman" charset="0"/>
              </a:rPr>
              <a:t>Open standards are</a:t>
            </a:r>
            <a:r>
              <a:rPr lang="en-US" sz="2400" baseline="0" dirty="0" smtClean="0">
                <a:solidFill>
                  <a:schemeClr val="tx1"/>
                </a:solidFill>
                <a:effectLst/>
                <a:latin typeface="+mj-lt"/>
                <a:ea typeface="ＭＳ Ｐゴシック" charset="0"/>
                <a:cs typeface="+mj-cs"/>
                <a:sym typeface="Avenir Roman" charset="0"/>
              </a:rPr>
              <a:t> </a:t>
            </a:r>
            <a:r>
              <a:rPr lang="en-US" sz="2400" dirty="0" smtClean="0">
                <a:solidFill>
                  <a:schemeClr val="tx1"/>
                </a:solidFill>
                <a:effectLst/>
                <a:latin typeface="+mj-lt"/>
                <a:ea typeface="ＭＳ Ｐゴシック" charset="0"/>
                <a:cs typeface="+mj-cs"/>
                <a:sym typeface="Avenir Roman" charset="0"/>
              </a:rPr>
              <a:t>at the core of the Internet we know and love today —</a:t>
            </a:r>
            <a:r>
              <a:rPr lang="en-US" sz="2400" baseline="0" dirty="0" smtClean="0">
                <a:solidFill>
                  <a:schemeClr val="tx1"/>
                </a:solidFill>
                <a:effectLst/>
                <a:latin typeface="+mj-lt"/>
                <a:ea typeface="ＭＳ Ｐゴシック" charset="0"/>
                <a:cs typeface="+mj-cs"/>
                <a:sym typeface="Avenir Roman" charset="0"/>
              </a:rPr>
              <a:t> </a:t>
            </a:r>
            <a:r>
              <a:rPr lang="en-US" sz="2400" dirty="0" smtClean="0">
                <a:solidFill>
                  <a:schemeClr val="tx1"/>
                </a:solidFill>
                <a:effectLst/>
                <a:latin typeface="+mj-lt"/>
                <a:ea typeface="ＭＳ Ｐゴシック" charset="0"/>
                <a:cs typeface="+mj-cs"/>
                <a:sym typeface="Avenir Roman" charset="0"/>
              </a:rPr>
              <a:t>and open standards are key to its future growth and evolution. Open standards can be advanced in a number of ways: </a:t>
            </a:r>
          </a:p>
          <a:p>
            <a:endParaRPr lang="en-US" sz="2400" b="1" dirty="0" smtClean="0">
              <a:solidFill>
                <a:schemeClr val="tx1"/>
              </a:solidFill>
              <a:effectLst/>
              <a:latin typeface="+mj-lt"/>
              <a:ea typeface="ＭＳ Ｐゴシック" charset="0"/>
              <a:cs typeface="+mj-cs"/>
              <a:sym typeface="Avenir Roman" charset="0"/>
            </a:endParaRPr>
          </a:p>
          <a:p>
            <a:r>
              <a:rPr lang="en-US" sz="2400" b="1" dirty="0" smtClean="0">
                <a:solidFill>
                  <a:schemeClr val="tx1"/>
                </a:solidFill>
                <a:effectLst/>
                <a:latin typeface="+mj-lt"/>
                <a:ea typeface="+mj-ea"/>
                <a:cs typeface="+mj-cs"/>
                <a:sym typeface="Avenir Roman" charset="0"/>
              </a:rPr>
              <a:t>Promote broad participation in Internet standards processes</a:t>
            </a:r>
          </a:p>
          <a:p>
            <a:endParaRPr lang="en-US" sz="2400" b="0" dirty="0" smtClean="0">
              <a:solidFill>
                <a:schemeClr val="tx1"/>
              </a:solidFill>
              <a:effectLst/>
              <a:latin typeface="+mj-lt"/>
              <a:ea typeface="+mj-ea"/>
              <a:cs typeface="+mj-cs"/>
              <a:sym typeface="Avenir Roman" charset="0"/>
            </a:endParaRPr>
          </a:p>
          <a:p>
            <a:pPr marL="342900" indent="-342900">
              <a:buFont typeface="Arial" charset="0"/>
              <a:buChar char="•"/>
            </a:pPr>
            <a:r>
              <a:rPr lang="en-US" sz="2400" dirty="0" smtClean="0">
                <a:solidFill>
                  <a:schemeClr val="tx1"/>
                </a:solidFill>
                <a:effectLst/>
                <a:latin typeface="+mj-lt"/>
                <a:ea typeface="+mj-ea"/>
                <a:cs typeface="+mj-cs"/>
                <a:sym typeface="Avenir Roman" charset="0"/>
              </a:rPr>
              <a:t>Open standards benefit from broad input and participation. This input provides the best view of the real requirements faced by diverse Internet users. </a:t>
            </a:r>
          </a:p>
          <a:p>
            <a:pPr marL="342900" indent="-342900">
              <a:buFont typeface="Arial" charset="0"/>
              <a:buChar char="•"/>
            </a:pPr>
            <a:r>
              <a:rPr lang="en-US" sz="2400" dirty="0" smtClean="0">
                <a:solidFill>
                  <a:schemeClr val="tx1"/>
                </a:solidFill>
                <a:effectLst/>
                <a:latin typeface="+mj-lt"/>
                <a:ea typeface="+mj-ea"/>
                <a:cs typeface="+mj-cs"/>
                <a:sym typeface="Avenir Roman" charset="0"/>
              </a:rPr>
              <a:t>Broad participation means that the best thinking can be applied to developing a solution that meets these requirements. </a:t>
            </a:r>
          </a:p>
          <a:p>
            <a:pPr marL="342900" indent="-342900">
              <a:buFont typeface="Arial" charset="0"/>
              <a:buChar char="•"/>
            </a:pPr>
            <a:endParaRPr lang="en-US" sz="2400" b="1" dirty="0" smtClean="0">
              <a:solidFill>
                <a:schemeClr val="tx1"/>
              </a:solidFill>
              <a:effectLst/>
              <a:latin typeface="+mj-lt"/>
              <a:ea typeface="ＭＳ Ｐゴシック" charset="0"/>
              <a:cs typeface="+mj-cs"/>
              <a:sym typeface="Avenir Roman" charset="0"/>
            </a:endParaRPr>
          </a:p>
          <a:p>
            <a:r>
              <a:rPr lang="en-US" sz="2400" b="1" dirty="0" smtClean="0">
                <a:solidFill>
                  <a:schemeClr val="tx1"/>
                </a:solidFill>
                <a:effectLst/>
                <a:latin typeface="+mj-lt"/>
                <a:ea typeface="+mj-ea"/>
                <a:cs typeface="+mj-cs"/>
                <a:sym typeface="Avenir Roman" charset="0"/>
              </a:rPr>
              <a:t>Recognize open standards in government laws and regulations</a:t>
            </a:r>
          </a:p>
          <a:p>
            <a:endParaRPr lang="en-US" sz="2400" b="0" dirty="0" smtClean="0">
              <a:solidFill>
                <a:schemeClr val="tx1"/>
              </a:solidFill>
              <a:effectLst/>
              <a:latin typeface="+mj-lt"/>
              <a:ea typeface="+mj-ea"/>
              <a:cs typeface="+mj-cs"/>
              <a:sym typeface="Avenir Roman" charset="0"/>
            </a:endParaRPr>
          </a:p>
          <a:p>
            <a:pPr marL="342900" indent="-342900">
              <a:buFont typeface="Arial" charset="0"/>
              <a:buChar char="•"/>
            </a:pPr>
            <a:r>
              <a:rPr lang="en-US" sz="2400" dirty="0" smtClean="0">
                <a:solidFill>
                  <a:schemeClr val="tx1"/>
                </a:solidFill>
                <a:effectLst/>
                <a:latin typeface="+mj-lt"/>
                <a:ea typeface="+mj-ea"/>
                <a:cs typeface="+mj-cs"/>
                <a:sym typeface="Avenir Roman" charset="0"/>
              </a:rPr>
              <a:t>Where appropriate, policy makers and regulators should reference the use of open standards so that both governments and the broader economy can benefit from the services, products, and technologies that are built on such standards. </a:t>
            </a:r>
          </a:p>
          <a:p>
            <a:pPr marL="342900" indent="-342900">
              <a:buFont typeface="Arial" charset="0"/>
              <a:buChar char="•"/>
            </a:pPr>
            <a:r>
              <a:rPr lang="en-US" sz="2400" dirty="0" smtClean="0">
                <a:solidFill>
                  <a:schemeClr val="tx1"/>
                </a:solidFill>
                <a:effectLst/>
                <a:latin typeface="+mj-lt"/>
                <a:ea typeface="+mj-ea"/>
                <a:cs typeface="+mj-cs"/>
                <a:sym typeface="Avenir Roman" charset="0"/>
              </a:rPr>
              <a:t>Governments should work to ensure that standards developed through open processes (including those developed through the IETF, W3C, and the IEEE) are fully recognized. </a:t>
            </a:r>
            <a:endParaRPr lang="en-US" sz="2400" dirty="0" smtClean="0">
              <a:solidFill>
                <a:schemeClr val="tx1"/>
              </a:solidFill>
              <a:effectLst/>
              <a:latin typeface="+mj-lt"/>
              <a:ea typeface="ＭＳ Ｐゴシック" charset="0"/>
              <a:cs typeface="+mj-cs"/>
              <a:sym typeface="Avenir Roman" charset="0"/>
            </a:endParaRPr>
          </a:p>
          <a:p>
            <a:pPr marL="0" indent="0">
              <a:buFont typeface="Arial" charset="0"/>
              <a:buNone/>
            </a:pPr>
            <a:endParaRPr lang="en-US" sz="2400" b="1" dirty="0" smtClean="0">
              <a:solidFill>
                <a:schemeClr val="tx1"/>
              </a:solidFill>
              <a:effectLst/>
              <a:latin typeface="+mj-lt"/>
              <a:ea typeface="+mj-ea"/>
              <a:cs typeface="+mj-cs"/>
              <a:sym typeface="Avenir Roman" charset="0"/>
            </a:endParaRPr>
          </a:p>
          <a:p>
            <a:pPr marL="0" indent="0">
              <a:buFont typeface="Arial" charset="0"/>
              <a:buNone/>
            </a:pPr>
            <a:r>
              <a:rPr lang="en-US" sz="2400" b="1" dirty="0" smtClean="0">
                <a:solidFill>
                  <a:schemeClr val="tx1"/>
                </a:solidFill>
                <a:effectLst/>
                <a:latin typeface="+mj-lt"/>
                <a:ea typeface="+mj-ea"/>
                <a:cs typeface="+mj-cs"/>
                <a:sym typeface="Avenir Roman" charset="0"/>
              </a:rPr>
              <a:t>Ensure consideration of solutions based on open standards as part of government procurements</a:t>
            </a:r>
          </a:p>
          <a:p>
            <a:pPr marL="0" indent="0">
              <a:buFont typeface="Arial" charset="0"/>
              <a:buNone/>
            </a:pPr>
            <a:endParaRPr lang="en-US" sz="2400" b="0" dirty="0" smtClean="0">
              <a:solidFill>
                <a:schemeClr val="tx1"/>
              </a:solidFill>
              <a:effectLst/>
              <a:latin typeface="+mj-lt"/>
              <a:ea typeface="+mj-ea"/>
              <a:cs typeface="+mj-cs"/>
              <a:sym typeface="Avenir Roman" charset="0"/>
            </a:endParaRPr>
          </a:p>
          <a:p>
            <a:pPr marL="342900" indent="-342900">
              <a:buFont typeface="Arial" charset="0"/>
              <a:buChar char="•"/>
            </a:pPr>
            <a:r>
              <a:rPr lang="en-US" sz="2400" dirty="0" smtClean="0">
                <a:solidFill>
                  <a:schemeClr val="tx1"/>
                </a:solidFill>
                <a:effectLst/>
                <a:latin typeface="+mj-lt"/>
                <a:ea typeface="+mj-ea"/>
                <a:cs typeface="+mj-cs"/>
                <a:sym typeface="Avenir Roman" charset="0"/>
              </a:rPr>
              <a:t>Governments can support open standards by ensuring that government technology procurements are open and supportive of solutions built on open standards. </a:t>
            </a:r>
          </a:p>
          <a:p>
            <a:pPr marL="342900" indent="-342900">
              <a:buFont typeface="Arial" charset="0"/>
              <a:buChar char="•"/>
            </a:pPr>
            <a:r>
              <a:rPr lang="en-US" sz="2400" dirty="0" smtClean="0">
                <a:solidFill>
                  <a:schemeClr val="tx1"/>
                </a:solidFill>
                <a:effectLst/>
                <a:latin typeface="+mj-lt"/>
                <a:ea typeface="+mj-ea"/>
                <a:cs typeface="+mj-cs"/>
                <a:sym typeface="Avenir Roman" charset="0"/>
              </a:rPr>
              <a:t>Governments should identify and remove unnecessary regulatory obstacles that block the take up of open standard solutions in government procurement.</a:t>
            </a:r>
          </a:p>
          <a:p>
            <a:pPr marL="342900" indent="-342900">
              <a:buFont typeface="Arial" charset="0"/>
              <a:buChar char="•"/>
            </a:pPr>
            <a:endParaRPr lang="en-US" sz="2400" b="1" dirty="0" smtClean="0">
              <a:solidFill>
                <a:schemeClr val="tx1"/>
              </a:solidFill>
              <a:effectLst/>
              <a:latin typeface="+mj-lt"/>
              <a:ea typeface="+mj-ea"/>
              <a:cs typeface="+mj-cs"/>
              <a:sym typeface="Avenir Roman" charset="0"/>
            </a:endParaRPr>
          </a:p>
          <a:p>
            <a:pPr marL="0" indent="0">
              <a:buFont typeface="Arial" charset="0"/>
              <a:buNone/>
            </a:pPr>
            <a:r>
              <a:rPr lang="en-US" sz="2400" b="1" dirty="0" smtClean="0">
                <a:solidFill>
                  <a:schemeClr val="tx1"/>
                </a:solidFill>
                <a:effectLst/>
                <a:latin typeface="+mj-lt"/>
                <a:ea typeface="+mj-ea"/>
                <a:cs typeface="+mj-cs"/>
                <a:sym typeface="Avenir Roman" charset="0"/>
              </a:rPr>
              <a:t>Promote awareness and encourage adoption of </a:t>
            </a:r>
            <a:r>
              <a:rPr lang="en-US" sz="2400" b="1" dirty="0" err="1" smtClean="0">
                <a:solidFill>
                  <a:schemeClr val="tx1"/>
                </a:solidFill>
                <a:effectLst/>
                <a:latin typeface="+mj-lt"/>
                <a:ea typeface="+mj-ea"/>
                <a:cs typeface="+mj-cs"/>
                <a:sym typeface="Avenir Roman" charset="0"/>
              </a:rPr>
              <a:t>OpenStand</a:t>
            </a:r>
            <a:r>
              <a:rPr lang="en-US" sz="2400" b="1" dirty="0" smtClean="0">
                <a:solidFill>
                  <a:schemeClr val="tx1"/>
                </a:solidFill>
                <a:effectLst/>
                <a:latin typeface="+mj-lt"/>
                <a:ea typeface="+mj-ea"/>
                <a:cs typeface="+mj-cs"/>
                <a:sym typeface="Avenir Roman" charset="0"/>
              </a:rPr>
              <a:t> principles</a:t>
            </a:r>
          </a:p>
          <a:p>
            <a:pPr marL="342900" indent="-342900">
              <a:buFont typeface="Arial" charset="0"/>
              <a:buChar char="•"/>
            </a:pPr>
            <a:endParaRPr lang="en-US" sz="2400" dirty="0" smtClean="0">
              <a:solidFill>
                <a:schemeClr val="tx1"/>
              </a:solidFill>
              <a:effectLst/>
              <a:latin typeface="+mj-lt"/>
              <a:ea typeface="+mj-ea"/>
              <a:cs typeface="+mj-cs"/>
              <a:sym typeface="Avenir Roman" charset="0"/>
            </a:endParaRPr>
          </a:p>
          <a:p>
            <a:pPr marL="342900" indent="-342900">
              <a:buFont typeface="Arial" charset="0"/>
              <a:buChar char="•"/>
            </a:pPr>
            <a:r>
              <a:rPr lang="en-US" sz="2400" dirty="0" smtClean="0">
                <a:solidFill>
                  <a:schemeClr val="tx1"/>
                </a:solidFill>
                <a:effectLst/>
                <a:latin typeface="+mj-lt"/>
                <a:ea typeface="+mj-ea"/>
                <a:cs typeface="+mj-cs"/>
                <a:sym typeface="Avenir Roman" charset="0"/>
              </a:rPr>
              <a:t>Governments should ensure that their standards bodies are aware of the </a:t>
            </a:r>
            <a:r>
              <a:rPr lang="en-US" sz="2400" dirty="0" err="1" smtClean="0">
                <a:solidFill>
                  <a:schemeClr val="tx1"/>
                </a:solidFill>
                <a:effectLst/>
                <a:latin typeface="+mj-lt"/>
                <a:ea typeface="+mj-ea"/>
                <a:cs typeface="+mj-cs"/>
                <a:sym typeface="Avenir Roman" charset="0"/>
              </a:rPr>
              <a:t>OpenStand</a:t>
            </a:r>
            <a:r>
              <a:rPr lang="en-US" sz="2400" dirty="0" smtClean="0">
                <a:solidFill>
                  <a:schemeClr val="tx1"/>
                </a:solidFill>
                <a:effectLst/>
                <a:latin typeface="+mj-lt"/>
                <a:ea typeface="+mj-ea"/>
                <a:cs typeface="+mj-cs"/>
                <a:sym typeface="Avenir Roman" charset="0"/>
              </a:rPr>
              <a:t> principles. </a:t>
            </a:r>
          </a:p>
          <a:p>
            <a:pPr marL="342900" indent="-342900">
              <a:buFont typeface="Arial" charset="0"/>
              <a:buChar char="•"/>
            </a:pPr>
            <a:r>
              <a:rPr lang="en-US" sz="2400" dirty="0" smtClean="0">
                <a:solidFill>
                  <a:schemeClr val="tx1"/>
                </a:solidFill>
                <a:effectLst/>
                <a:latin typeface="+mj-lt"/>
                <a:ea typeface="+mj-ea"/>
                <a:cs typeface="+mj-cs"/>
                <a:sym typeface="Avenir Roman" charset="0"/>
              </a:rPr>
              <a:t>Governments should also encourage the adoption of these principles in the international standards activities in which they participate. </a:t>
            </a:r>
          </a:p>
          <a:p>
            <a:pPr marL="342900" indent="-342900">
              <a:buFont typeface="Arial" charset="0"/>
              <a:buChar char="•"/>
            </a:pPr>
            <a:r>
              <a:rPr lang="en-US" sz="2400" dirty="0" smtClean="0">
                <a:solidFill>
                  <a:schemeClr val="tx1"/>
                </a:solidFill>
                <a:effectLst/>
                <a:latin typeface="+mj-lt"/>
                <a:ea typeface="+mj-ea"/>
                <a:cs typeface="+mj-cs"/>
                <a:sym typeface="Avenir Roman" charset="0"/>
              </a:rPr>
              <a:t>Generally speaking, open standards policy actions should encourage decision-making with a sense of equity and fairness among participants based on broad consensus, transparency, and thoughtful consideration of diverse interests and viewpoints, as well as the ability for any interested and informed party to participate and contribute in the development of standards or decisions. </a:t>
            </a:r>
            <a:endParaRPr lang="en-US" dirty="0">
              <a:effectLst/>
            </a:endParaRPr>
          </a:p>
        </p:txBody>
      </p:sp>
    </p:spTree>
    <p:extLst>
      <p:ext uri="{BB962C8B-B14F-4D97-AF65-F5344CB8AC3E}">
        <p14:creationId xmlns:p14="http://schemas.microsoft.com/office/powerpoint/2010/main" val="383283337"/>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u="sng" kern="1200" baseline="0" dirty="0" smtClean="0">
                <a:solidFill>
                  <a:schemeClr val="tx1"/>
                </a:solidFill>
                <a:latin typeface="+mj-lt"/>
                <a:ea typeface="ＭＳ Ｐゴシック" charset="0"/>
                <a:cs typeface="+mj-cs"/>
                <a:sym typeface="Avenir Roman" charset="0"/>
              </a:rPr>
              <a:t>Thank You:</a:t>
            </a:r>
          </a:p>
          <a:p>
            <a:endParaRPr lang="en-US" sz="1200" b="0" i="0" u="sng" kern="1200" baseline="0" dirty="0" smtClean="0">
              <a:solidFill>
                <a:schemeClr val="tx1"/>
              </a:solidFill>
              <a:latin typeface="+mj-lt"/>
              <a:ea typeface="ＭＳ Ｐゴシック" charset="0"/>
              <a:cs typeface="+mj-cs"/>
              <a:sym typeface="Avenir Roman" charset="0"/>
            </a:endParaRPr>
          </a:p>
          <a:p>
            <a:pPr marL="0" marR="0" indent="0" algn="l" defTabSz="457200" rtl="0" eaLnBrk="0" fontAlgn="base" latinLnBrk="0" hangingPunct="0">
              <a:lnSpc>
                <a:spcPct val="125000"/>
              </a:lnSpc>
              <a:spcBef>
                <a:spcPct val="30000"/>
              </a:spcBef>
              <a:spcAft>
                <a:spcPct val="0"/>
              </a:spcAft>
              <a:buClrTx/>
              <a:buSzTx/>
              <a:buFontTx/>
              <a:buNone/>
              <a:tabLst/>
              <a:defRPr/>
            </a:pPr>
            <a:r>
              <a:rPr lang="en-US" sz="1200" dirty="0" smtClean="0">
                <a:solidFill>
                  <a:schemeClr val="tx1"/>
                </a:solidFill>
                <a:effectLst/>
                <a:latin typeface="+mj-lt"/>
                <a:ea typeface="ＭＳ Ｐゴシック" charset="0"/>
                <a:cs typeface="+mj-cs"/>
                <a:sym typeface="Avenir Roman" charset="0"/>
              </a:rPr>
              <a:t>Open Internet standards are a core tenet of the Internet. They allow anyone to set up a new online service and to make it available to everyone else connected to the Internet without requiring permission from anyone else. Broad, multistakeholder participation in Internet standards processes, and the recognition by governments and regulatory bodies of open standards, are of critical importance</a:t>
            </a:r>
            <a:r>
              <a:rPr lang="en-US" sz="1200" baseline="0" dirty="0" smtClean="0">
                <a:solidFill>
                  <a:schemeClr val="tx1"/>
                </a:solidFill>
                <a:effectLst/>
                <a:latin typeface="+mj-lt"/>
                <a:ea typeface="ＭＳ Ｐゴシック" charset="0"/>
                <a:cs typeface="+mj-cs"/>
                <a:sym typeface="Avenir Roman" charset="0"/>
              </a:rPr>
              <a:t> </a:t>
            </a:r>
            <a:r>
              <a:rPr lang="en-US" sz="1200" dirty="0" smtClean="0">
                <a:solidFill>
                  <a:schemeClr val="tx1"/>
                </a:solidFill>
                <a:effectLst/>
                <a:latin typeface="+mj-lt"/>
                <a:ea typeface="ＭＳ Ｐゴシック" charset="0"/>
                <a:cs typeface="+mj-cs"/>
                <a:sym typeface="Avenir Roman" charset="0"/>
              </a:rPr>
              <a:t>to the continued growth and evolution of the Internet.</a:t>
            </a:r>
            <a:endParaRPr lang="en-US" sz="1200" b="0" i="0" u="sng" kern="1200" baseline="0" dirty="0" smtClean="0">
              <a:solidFill>
                <a:schemeClr val="tx1"/>
              </a:solidFill>
              <a:latin typeface="+mj-lt"/>
              <a:ea typeface="ＭＳ Ｐゴシック" charset="0"/>
              <a:cs typeface="+mj-cs"/>
              <a:sym typeface="Avenir Roman" charset="0"/>
            </a:endParaRPr>
          </a:p>
        </p:txBody>
      </p:sp>
    </p:spTree>
    <p:extLst>
      <p:ext uri="{BB962C8B-B14F-4D97-AF65-F5344CB8AC3E}">
        <p14:creationId xmlns:p14="http://schemas.microsoft.com/office/powerpoint/2010/main" val="157161726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jpeg"/><Relationship Id="rId3" Type="http://schemas.openxmlformats.org/officeDocument/2006/relationships/image" Target="../media/image2.emf"/></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emf"/><Relationship Id="rId3" Type="http://schemas.openxmlformats.org/officeDocument/2006/relationships/image" Target="../media/image4.emf"/></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5.emf"/><Relationship Id="rId3" Type="http://schemas.openxmlformats.org/officeDocument/2006/relationships/image" Target="../media/image4.emf"/></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6.emf"/><Relationship Id="rId3" Type="http://schemas.openxmlformats.org/officeDocument/2006/relationships/image" Target="../media/image4.emf"/></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7.jpeg"/><Relationship Id="rId3" Type="http://schemas.openxmlformats.org/officeDocument/2006/relationships/image" Target="../media/image4.emf"/></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8.jpeg"/><Relationship Id="rId3" Type="http://schemas.openxmlformats.org/officeDocument/2006/relationships/image" Target="../media/image4.emf"/></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9.emf"/></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9.emf"/></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9.emf"/></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9.emf"/></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9.emf"/></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0.png"/><Relationship Id="rId3" Type="http://schemas.openxmlformats.org/officeDocument/2006/relationships/image" Target="../media/image11.png"/></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0.png"/><Relationship Id="rId3" Type="http://schemas.openxmlformats.org/officeDocument/2006/relationships/image" Target="../media/image12.png"/></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preserve="1" userDrawn="1">
  <p:cSld name="Cover – Blue template">
    <p:bg>
      <p:bgPr>
        <a:blipFill dpi="0" rotWithShape="0">
          <a:blip r:embed="rId2">
            <a:lum/>
          </a:blip>
          <a:srcRect/>
          <a:stretch>
            <a:fillRect/>
          </a:stretch>
        </a:blipFill>
        <a:effectLst/>
      </p:bgPr>
    </p:bg>
    <p:spTree>
      <p:nvGrpSpPr>
        <p:cNvPr id="1" name=""/>
        <p:cNvGrpSpPr/>
        <p:nvPr/>
      </p:nvGrpSpPr>
      <p:grpSpPr>
        <a:xfrm>
          <a:off x="0" y="0"/>
          <a:ext cx="0" cy="0"/>
          <a:chOff x="0" y="0"/>
          <a:chExt cx="0" cy="0"/>
        </a:xfrm>
      </p:grpSpPr>
      <p:sp>
        <p:nvSpPr>
          <p:cNvPr id="6" name="TextBox 5"/>
          <p:cNvSpPr txBox="1"/>
          <p:nvPr userDrawn="1"/>
        </p:nvSpPr>
        <p:spPr>
          <a:xfrm>
            <a:off x="10358438" y="6246813"/>
            <a:ext cx="1519237" cy="123825"/>
          </a:xfrm>
          <a:prstGeom prst="rect">
            <a:avLst/>
          </a:prstGeom>
          <a:noFill/>
        </p:spPr>
        <p:txBody>
          <a:bodyPr lIns="0" tIns="0" rIns="0" bIns="0">
            <a:spAutoFit/>
          </a:bodyPr>
          <a:lstStyle>
            <a:lvl1pPr>
              <a:defRPr>
                <a:solidFill>
                  <a:schemeClr val="tx1"/>
                </a:solidFill>
                <a:latin typeface="Hind Light" charset="0"/>
                <a:ea typeface="ＭＳ Ｐゴシック" charset="-128"/>
              </a:defRPr>
            </a:lvl1pPr>
            <a:lvl2pPr marL="742950" indent="-285750">
              <a:defRPr>
                <a:solidFill>
                  <a:schemeClr val="tx1"/>
                </a:solidFill>
                <a:latin typeface="Hind Light" charset="0"/>
                <a:ea typeface="ＭＳ Ｐゴシック" charset="-128"/>
              </a:defRPr>
            </a:lvl2pPr>
            <a:lvl3pPr marL="1143000" indent="-228600">
              <a:defRPr>
                <a:solidFill>
                  <a:schemeClr val="tx1"/>
                </a:solidFill>
                <a:latin typeface="Hind Light" charset="0"/>
                <a:ea typeface="ＭＳ Ｐゴシック" charset="-128"/>
              </a:defRPr>
            </a:lvl3pPr>
            <a:lvl4pPr marL="1600200" indent="-228600">
              <a:defRPr>
                <a:solidFill>
                  <a:schemeClr val="tx1"/>
                </a:solidFill>
                <a:latin typeface="Hind Light" charset="0"/>
                <a:ea typeface="ＭＳ Ｐゴシック" charset="-128"/>
              </a:defRPr>
            </a:lvl4pPr>
            <a:lvl5pPr marL="2057400" indent="-228600">
              <a:defRPr>
                <a:solidFill>
                  <a:schemeClr val="tx1"/>
                </a:solidFill>
                <a:latin typeface="Hind Light" charset="0"/>
                <a:ea typeface="ＭＳ Ｐゴシック" charset="-128"/>
              </a:defRPr>
            </a:lvl5pPr>
            <a:lvl6pPr marL="2514600" indent="-228600" fontAlgn="base">
              <a:spcBef>
                <a:spcPct val="0"/>
              </a:spcBef>
              <a:spcAft>
                <a:spcPct val="0"/>
              </a:spcAft>
              <a:defRPr>
                <a:solidFill>
                  <a:schemeClr val="tx1"/>
                </a:solidFill>
                <a:latin typeface="Hind Light" charset="0"/>
                <a:ea typeface="ＭＳ Ｐゴシック" charset="-128"/>
              </a:defRPr>
            </a:lvl6pPr>
            <a:lvl7pPr marL="2971800" indent="-228600" fontAlgn="base">
              <a:spcBef>
                <a:spcPct val="0"/>
              </a:spcBef>
              <a:spcAft>
                <a:spcPct val="0"/>
              </a:spcAft>
              <a:defRPr>
                <a:solidFill>
                  <a:schemeClr val="tx1"/>
                </a:solidFill>
                <a:latin typeface="Hind Light" charset="0"/>
                <a:ea typeface="ＭＳ Ｐゴシック" charset="-128"/>
              </a:defRPr>
            </a:lvl7pPr>
            <a:lvl8pPr marL="3429000" indent="-228600" fontAlgn="base">
              <a:spcBef>
                <a:spcPct val="0"/>
              </a:spcBef>
              <a:spcAft>
                <a:spcPct val="0"/>
              </a:spcAft>
              <a:defRPr>
                <a:solidFill>
                  <a:schemeClr val="tx1"/>
                </a:solidFill>
                <a:latin typeface="Hind Light" charset="0"/>
                <a:ea typeface="ＭＳ Ｐゴシック" charset="-128"/>
              </a:defRPr>
            </a:lvl8pPr>
            <a:lvl9pPr marL="3886200" indent="-228600" fontAlgn="base">
              <a:spcBef>
                <a:spcPct val="0"/>
              </a:spcBef>
              <a:spcAft>
                <a:spcPct val="0"/>
              </a:spcAft>
              <a:defRPr>
                <a:solidFill>
                  <a:schemeClr val="tx1"/>
                </a:solidFill>
                <a:latin typeface="Hind Light" charset="0"/>
                <a:ea typeface="ＭＳ Ｐゴシック" charset="-128"/>
              </a:defRPr>
            </a:lvl9pPr>
          </a:lstStyle>
          <a:p>
            <a:r>
              <a:rPr lang="en-GB" altLang="en-US" sz="800" dirty="0">
                <a:solidFill>
                  <a:srgbClr val="EEF2EC"/>
                </a:solidFill>
              </a:rPr>
              <a:t>Internet Society © 1992–2016</a:t>
            </a:r>
          </a:p>
        </p:txBody>
      </p:sp>
      <p:pic>
        <p:nvPicPr>
          <p:cNvPr id="7" name="Picture 10"/>
          <p:cNvPicPr>
            <a:picLocks noChangeAspect="1"/>
          </p:cNvPicPr>
          <p:nvPr userDrawn="1"/>
        </p:nvPicPr>
        <p:blipFill>
          <a:blip r:embed="rId3">
            <a:extLst>
              <a:ext uri="{28A0092B-C50C-407E-A947-70E740481C1C}">
                <a14:useLocalDpi xmlns:a14="http://schemas.microsoft.com/office/drawing/2010/main" val="0"/>
              </a:ext>
            </a:extLst>
          </a:blip>
          <a:srcRect/>
          <a:stretch>
            <a:fillRect/>
          </a:stretch>
        </p:blipFill>
        <p:spPr bwMode="auto">
          <a:xfrm>
            <a:off x="9929813" y="2970213"/>
            <a:ext cx="1728787" cy="5762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Subtitle 2"/>
          <p:cNvSpPr>
            <a:spLocks noGrp="1"/>
          </p:cNvSpPr>
          <p:nvPr>
            <p:ph type="subTitle" idx="1"/>
          </p:nvPr>
        </p:nvSpPr>
        <p:spPr>
          <a:xfrm>
            <a:off x="539999" y="3355200"/>
            <a:ext cx="11109600" cy="456728"/>
          </a:xfrm>
        </p:spPr>
        <p:txBody>
          <a:bodyPr wrap="square">
            <a:spAutoFit/>
          </a:bodyPr>
          <a:lstStyle>
            <a:lvl1pPr>
              <a:defRPr lang="en-GB" sz="2800" dirty="0">
                <a:solidFill>
                  <a:schemeClr val="tx2"/>
                </a:solidFill>
                <a:latin typeface="+mn-lt"/>
                <a:ea typeface="+mj-ea"/>
                <a:cs typeface="+mj-cs"/>
              </a:defRPr>
            </a:lvl1pPr>
          </a:lstStyle>
          <a:p>
            <a:pPr lvl="0"/>
            <a:r>
              <a:rPr lang="en-US" smtClean="0"/>
              <a:t>Click to edit Master subtitle style</a:t>
            </a:r>
            <a:endParaRPr lang="en-GB" dirty="0"/>
          </a:p>
        </p:txBody>
      </p:sp>
      <p:sp>
        <p:nvSpPr>
          <p:cNvPr id="2" name="Title 1"/>
          <p:cNvSpPr>
            <a:spLocks noGrp="1"/>
          </p:cNvSpPr>
          <p:nvPr>
            <p:ph type="ctrTitle"/>
          </p:nvPr>
        </p:nvSpPr>
        <p:spPr>
          <a:xfrm>
            <a:off x="540000" y="2856637"/>
            <a:ext cx="11109600" cy="503215"/>
          </a:xfrm>
        </p:spPr>
        <p:txBody>
          <a:bodyPr/>
          <a:lstStyle>
            <a:lvl1pPr algn="l">
              <a:lnSpc>
                <a:spcPct val="109000"/>
              </a:lnSpc>
              <a:defRPr sz="3200">
                <a:solidFill>
                  <a:srgbClr val="EEF2EC"/>
                </a:solidFill>
              </a:defRPr>
            </a:lvl1pPr>
          </a:lstStyle>
          <a:p>
            <a:r>
              <a:rPr lang="en-US" smtClean="0"/>
              <a:t>Click to edit Master title style</a:t>
            </a:r>
            <a:endParaRPr lang="en-GB" dirty="0"/>
          </a:p>
        </p:txBody>
      </p:sp>
      <p:sp>
        <p:nvSpPr>
          <p:cNvPr id="10" name="Text Placeholder 9"/>
          <p:cNvSpPr>
            <a:spLocks noGrp="1"/>
          </p:cNvSpPr>
          <p:nvPr>
            <p:ph type="body" sz="quarter" idx="10"/>
          </p:nvPr>
        </p:nvSpPr>
        <p:spPr>
          <a:xfrm>
            <a:off x="540000" y="5605544"/>
            <a:ext cx="4097551" cy="902123"/>
          </a:xfrm>
        </p:spPr>
        <p:txBody>
          <a:bodyPr/>
          <a:lstStyle>
            <a:lvl1pPr marL="0" indent="0">
              <a:lnSpc>
                <a:spcPct val="117000"/>
              </a:lnSpc>
              <a:buFont typeface="Arial" charset="0"/>
              <a:buNone/>
              <a:defRPr sz="1500">
                <a:solidFill>
                  <a:srgbClr val="EEF2EC"/>
                </a:solidFill>
              </a:defRPr>
            </a:lvl1pPr>
            <a:lvl2pPr marL="0" indent="0">
              <a:lnSpc>
                <a:spcPct val="117000"/>
              </a:lnSpc>
              <a:buFont typeface="Arial" charset="0"/>
              <a:buNone/>
              <a:defRPr sz="1500">
                <a:solidFill>
                  <a:srgbClr val="EEF2EC"/>
                </a:solidFill>
              </a:defRPr>
            </a:lvl2pPr>
            <a:lvl3pPr marL="0" indent="0">
              <a:lnSpc>
                <a:spcPct val="117000"/>
              </a:lnSpc>
              <a:buNone/>
              <a:defRPr sz="1500">
                <a:solidFill>
                  <a:schemeClr val="tx2"/>
                </a:solidFill>
              </a:defRPr>
            </a:lvl3pPr>
            <a:lvl4pPr>
              <a:defRPr>
                <a:solidFill>
                  <a:srgbClr val="FFFFFF"/>
                </a:solidFill>
              </a:defRPr>
            </a:lvl4pPr>
            <a:lvl5pPr>
              <a:defRPr>
                <a:solidFill>
                  <a:srgbClr val="FFFFFF"/>
                </a:solidFill>
              </a:defRPr>
            </a:lvl5pPr>
          </a:lstStyle>
          <a:p>
            <a:pPr lvl="0"/>
            <a:r>
              <a:rPr lang="en-US" smtClean="0"/>
              <a:t>Click to edit Master text styles</a:t>
            </a:r>
          </a:p>
          <a:p>
            <a:pPr lvl="1"/>
            <a:r>
              <a:rPr lang="en-US" smtClean="0"/>
              <a:t>Second level</a:t>
            </a:r>
          </a:p>
          <a:p>
            <a:pPr lvl="2"/>
            <a:r>
              <a:rPr lang="en-US" smtClean="0"/>
              <a:t>Third level</a:t>
            </a:r>
          </a:p>
        </p:txBody>
      </p:sp>
      <p:sp>
        <p:nvSpPr>
          <p:cNvPr id="15" name="Text Placeholder 9"/>
          <p:cNvSpPr>
            <a:spLocks noGrp="1"/>
          </p:cNvSpPr>
          <p:nvPr>
            <p:ph type="body" sz="quarter" idx="11"/>
          </p:nvPr>
        </p:nvSpPr>
        <p:spPr>
          <a:xfrm>
            <a:off x="540000" y="573969"/>
            <a:ext cx="4097551" cy="270074"/>
          </a:xfrm>
        </p:spPr>
        <p:txBody>
          <a:bodyPr>
            <a:spAutoFit/>
          </a:bodyPr>
          <a:lstStyle>
            <a:lvl1pPr marL="0" indent="0">
              <a:lnSpc>
                <a:spcPct val="117000"/>
              </a:lnSpc>
              <a:buFont typeface="Arial" charset="0"/>
              <a:buNone/>
              <a:defRPr sz="1500">
                <a:solidFill>
                  <a:srgbClr val="EEF2EC"/>
                </a:solidFill>
                <a:latin typeface="+mn-lt"/>
              </a:defRPr>
            </a:lvl1pPr>
            <a:lvl2pPr marL="0" indent="0">
              <a:lnSpc>
                <a:spcPct val="117000"/>
              </a:lnSpc>
              <a:buFont typeface="Arial" charset="0"/>
              <a:buNone/>
              <a:defRPr sz="1500">
                <a:solidFill>
                  <a:srgbClr val="EEF2EC"/>
                </a:solidFill>
              </a:defRPr>
            </a:lvl2pPr>
            <a:lvl3pPr marL="0" indent="0">
              <a:lnSpc>
                <a:spcPct val="117000"/>
              </a:lnSpc>
              <a:buNone/>
              <a:defRPr sz="1500">
                <a:solidFill>
                  <a:schemeClr val="tx2"/>
                </a:solidFill>
              </a:defRPr>
            </a:lvl3pPr>
            <a:lvl4pPr>
              <a:defRPr>
                <a:solidFill>
                  <a:srgbClr val="FFFFFF"/>
                </a:solidFill>
              </a:defRPr>
            </a:lvl4pPr>
            <a:lvl5pPr>
              <a:defRPr>
                <a:solidFill>
                  <a:srgbClr val="FFFFFF"/>
                </a:solidFill>
              </a:defRPr>
            </a:lvl5pPr>
          </a:lstStyle>
          <a:p>
            <a:pPr lvl="0"/>
            <a:r>
              <a:rPr lang="en-US" smtClean="0"/>
              <a:t>Click to edit Master text styles</a:t>
            </a:r>
          </a:p>
        </p:txBody>
      </p:sp>
    </p:spTree>
    <p:extLst>
      <p:ext uri="{BB962C8B-B14F-4D97-AF65-F5344CB8AC3E}">
        <p14:creationId xmlns:p14="http://schemas.microsoft.com/office/powerpoint/2010/main" val="1882536029"/>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preserve="1" userDrawn="1">
  <p:cSld name="Blue subsection divider">
    <p:bg>
      <p:bgPr>
        <a:blipFill dpi="0" rotWithShape="0">
          <a:blip r:embed="rId2">
            <a:lum/>
          </a:blip>
          <a:srcRect/>
          <a:stretch>
            <a:fillRect/>
          </a:stretch>
        </a:blipFill>
        <a:effectLst/>
      </p:bgPr>
    </p:bg>
    <p:spTree>
      <p:nvGrpSpPr>
        <p:cNvPr id="1" name=""/>
        <p:cNvGrpSpPr/>
        <p:nvPr/>
      </p:nvGrpSpPr>
      <p:grpSpPr>
        <a:xfrm>
          <a:off x="0" y="0"/>
          <a:ext cx="0" cy="0"/>
          <a:chOff x="0" y="0"/>
          <a:chExt cx="0" cy="0"/>
        </a:xfrm>
      </p:grpSpPr>
      <p:pic>
        <p:nvPicPr>
          <p:cNvPr id="4" name="Picture 8"/>
          <p:cNvPicPr>
            <a:picLocks noChangeAspect="1"/>
          </p:cNvPicPr>
          <p:nvPr userDrawn="1"/>
        </p:nvPicPr>
        <p:blipFill>
          <a:blip r:embed="rId3">
            <a:extLst>
              <a:ext uri="{28A0092B-C50C-407E-A947-70E740481C1C}">
                <a14:useLocalDpi xmlns:a14="http://schemas.microsoft.com/office/drawing/2010/main" val="0"/>
              </a:ext>
            </a:extLst>
          </a:blip>
          <a:srcRect/>
          <a:stretch>
            <a:fillRect/>
          </a:stretch>
        </p:blipFill>
        <p:spPr bwMode="auto">
          <a:xfrm>
            <a:off x="533400" y="6299200"/>
            <a:ext cx="190500" cy="190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Subtitle 2"/>
          <p:cNvSpPr>
            <a:spLocks noGrp="1"/>
          </p:cNvSpPr>
          <p:nvPr>
            <p:ph type="subTitle" idx="1"/>
          </p:nvPr>
        </p:nvSpPr>
        <p:spPr>
          <a:xfrm>
            <a:off x="540000" y="4279119"/>
            <a:ext cx="5715734" cy="805092"/>
          </a:xfrm>
        </p:spPr>
        <p:txBody>
          <a:bodyPr wrap="square">
            <a:spAutoFit/>
          </a:bodyPr>
          <a:lstStyle>
            <a:lvl1pPr>
              <a:defRPr lang="en-GB" sz="2400" dirty="0">
                <a:solidFill>
                  <a:srgbClr val="EEF2EC"/>
                </a:solidFill>
                <a:latin typeface="+mn-lt"/>
                <a:ea typeface="+mj-ea"/>
                <a:cs typeface="+mj-cs"/>
              </a:defRPr>
            </a:lvl1pPr>
          </a:lstStyle>
          <a:p>
            <a:pPr lvl="0"/>
            <a:r>
              <a:rPr lang="en-US" smtClean="0"/>
              <a:t>Click to edit Master subtitle style</a:t>
            </a:r>
            <a:endParaRPr lang="en-GB" dirty="0"/>
          </a:p>
        </p:txBody>
      </p:sp>
      <p:sp>
        <p:nvSpPr>
          <p:cNvPr id="2" name="Title 1"/>
          <p:cNvSpPr>
            <a:spLocks noGrp="1"/>
          </p:cNvSpPr>
          <p:nvPr>
            <p:ph type="ctrTitle"/>
          </p:nvPr>
        </p:nvSpPr>
        <p:spPr>
          <a:xfrm>
            <a:off x="540000" y="2461259"/>
            <a:ext cx="11127883" cy="768224"/>
          </a:xfrm>
        </p:spPr>
        <p:txBody>
          <a:bodyPr/>
          <a:lstStyle>
            <a:lvl1pPr algn="l">
              <a:lnSpc>
                <a:spcPct val="104000"/>
              </a:lnSpc>
              <a:defRPr sz="4800">
                <a:solidFill>
                  <a:srgbClr val="EEF2EC"/>
                </a:solidFill>
              </a:defRPr>
            </a:lvl1pPr>
          </a:lstStyle>
          <a:p>
            <a:r>
              <a:rPr lang="en-US" smtClean="0"/>
              <a:t>Click to edit Master title style</a:t>
            </a:r>
            <a:endParaRPr lang="en-GB" dirty="0"/>
          </a:p>
        </p:txBody>
      </p:sp>
      <p:sp>
        <p:nvSpPr>
          <p:cNvPr id="6" name="Slide Number Placeholder 9"/>
          <p:cNvSpPr>
            <a:spLocks noGrp="1"/>
          </p:cNvSpPr>
          <p:nvPr>
            <p:ph type="sldNum" sz="quarter" idx="11"/>
          </p:nvPr>
        </p:nvSpPr>
        <p:spPr/>
        <p:txBody>
          <a:bodyPr/>
          <a:lstStyle>
            <a:lvl1pPr>
              <a:defRPr>
                <a:solidFill>
                  <a:srgbClr val="EEF2EC"/>
                </a:solidFill>
              </a:defRPr>
            </a:lvl1pPr>
          </a:lstStyle>
          <a:p>
            <a:fld id="{4B8AB820-61DF-364A-B4AF-D19149734C14}" type="slidenum">
              <a:rPr lang="uk-UA" altLang="en-US"/>
              <a:pPr/>
              <a:t>‹#›</a:t>
            </a:fld>
            <a:endParaRPr lang="uk-UA" altLang="en-US" dirty="0"/>
          </a:p>
        </p:txBody>
      </p:sp>
    </p:spTree>
    <p:extLst>
      <p:ext uri="{BB962C8B-B14F-4D97-AF65-F5344CB8AC3E}">
        <p14:creationId xmlns:p14="http://schemas.microsoft.com/office/powerpoint/2010/main" val="761238846"/>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preserve="1" userDrawn="1">
  <p:cSld name="Purple subsection divider">
    <p:bg>
      <p:bgPr>
        <a:blipFill dpi="0" rotWithShape="0">
          <a:blip r:embed="rId2">
            <a:lum/>
          </a:blip>
          <a:srcRect/>
          <a:stretch>
            <a:fillRect/>
          </a:stretch>
        </a:blipFill>
        <a:effectLst/>
      </p:bgPr>
    </p:bg>
    <p:spTree>
      <p:nvGrpSpPr>
        <p:cNvPr id="1" name=""/>
        <p:cNvGrpSpPr/>
        <p:nvPr/>
      </p:nvGrpSpPr>
      <p:grpSpPr>
        <a:xfrm>
          <a:off x="0" y="0"/>
          <a:ext cx="0" cy="0"/>
          <a:chOff x="0" y="0"/>
          <a:chExt cx="0" cy="0"/>
        </a:xfrm>
      </p:grpSpPr>
      <p:pic>
        <p:nvPicPr>
          <p:cNvPr id="4" name="Picture 8"/>
          <p:cNvPicPr>
            <a:picLocks noChangeAspect="1"/>
          </p:cNvPicPr>
          <p:nvPr userDrawn="1"/>
        </p:nvPicPr>
        <p:blipFill>
          <a:blip r:embed="rId3">
            <a:extLst>
              <a:ext uri="{28A0092B-C50C-407E-A947-70E740481C1C}">
                <a14:useLocalDpi xmlns:a14="http://schemas.microsoft.com/office/drawing/2010/main" val="0"/>
              </a:ext>
            </a:extLst>
          </a:blip>
          <a:srcRect/>
          <a:stretch>
            <a:fillRect/>
          </a:stretch>
        </p:blipFill>
        <p:spPr bwMode="auto">
          <a:xfrm>
            <a:off x="533400" y="6299200"/>
            <a:ext cx="190500" cy="190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Subtitle 2"/>
          <p:cNvSpPr>
            <a:spLocks noGrp="1"/>
          </p:cNvSpPr>
          <p:nvPr>
            <p:ph type="subTitle" idx="1"/>
          </p:nvPr>
        </p:nvSpPr>
        <p:spPr>
          <a:xfrm>
            <a:off x="540000" y="4279119"/>
            <a:ext cx="5715734" cy="805092"/>
          </a:xfrm>
        </p:spPr>
        <p:txBody>
          <a:bodyPr wrap="square">
            <a:spAutoFit/>
          </a:bodyPr>
          <a:lstStyle>
            <a:lvl1pPr>
              <a:defRPr lang="en-GB" sz="2400" dirty="0">
                <a:solidFill>
                  <a:srgbClr val="EEF2EC"/>
                </a:solidFill>
                <a:latin typeface="+mn-lt"/>
                <a:ea typeface="+mj-ea"/>
                <a:cs typeface="+mj-cs"/>
              </a:defRPr>
            </a:lvl1pPr>
          </a:lstStyle>
          <a:p>
            <a:pPr lvl="0"/>
            <a:r>
              <a:rPr lang="en-US" smtClean="0"/>
              <a:t>Click to edit Master subtitle style</a:t>
            </a:r>
            <a:endParaRPr lang="en-GB" dirty="0"/>
          </a:p>
        </p:txBody>
      </p:sp>
      <p:sp>
        <p:nvSpPr>
          <p:cNvPr id="2" name="Title 1"/>
          <p:cNvSpPr>
            <a:spLocks noGrp="1"/>
          </p:cNvSpPr>
          <p:nvPr>
            <p:ph type="ctrTitle"/>
          </p:nvPr>
        </p:nvSpPr>
        <p:spPr>
          <a:xfrm>
            <a:off x="540000" y="2461259"/>
            <a:ext cx="11127883" cy="768224"/>
          </a:xfrm>
        </p:spPr>
        <p:txBody>
          <a:bodyPr/>
          <a:lstStyle>
            <a:lvl1pPr algn="l">
              <a:lnSpc>
                <a:spcPct val="104000"/>
              </a:lnSpc>
              <a:defRPr sz="4800">
                <a:solidFill>
                  <a:srgbClr val="EEF2EC"/>
                </a:solidFill>
              </a:defRPr>
            </a:lvl1pPr>
          </a:lstStyle>
          <a:p>
            <a:r>
              <a:rPr lang="en-US" smtClean="0"/>
              <a:t>Click to edit Master title style</a:t>
            </a:r>
            <a:endParaRPr lang="en-GB" dirty="0"/>
          </a:p>
        </p:txBody>
      </p:sp>
      <p:sp>
        <p:nvSpPr>
          <p:cNvPr id="6" name="Slide Number Placeholder 9"/>
          <p:cNvSpPr>
            <a:spLocks noGrp="1"/>
          </p:cNvSpPr>
          <p:nvPr>
            <p:ph type="sldNum" sz="quarter" idx="11"/>
          </p:nvPr>
        </p:nvSpPr>
        <p:spPr/>
        <p:txBody>
          <a:bodyPr/>
          <a:lstStyle>
            <a:lvl1pPr>
              <a:defRPr>
                <a:solidFill>
                  <a:srgbClr val="EEF2EC"/>
                </a:solidFill>
              </a:defRPr>
            </a:lvl1pPr>
          </a:lstStyle>
          <a:p>
            <a:fld id="{68C4A143-42F1-CD4D-A024-23DD4025078D}" type="slidenum">
              <a:rPr lang="uk-UA" altLang="en-US"/>
              <a:pPr/>
              <a:t>‹#›</a:t>
            </a:fld>
            <a:endParaRPr lang="uk-UA" altLang="en-US" dirty="0"/>
          </a:p>
        </p:txBody>
      </p:sp>
    </p:spTree>
    <p:extLst>
      <p:ext uri="{BB962C8B-B14F-4D97-AF65-F5344CB8AC3E}">
        <p14:creationId xmlns:p14="http://schemas.microsoft.com/office/powerpoint/2010/main" val="1581199543"/>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showMasterSp="0" preserve="1" userDrawn="1">
  <p:cSld name="Quote/statement – Blue template">
    <p:bg>
      <p:bgPr>
        <a:blipFill dpi="0" rotWithShape="0">
          <a:blip r:embed="rId2">
            <a:lum/>
          </a:blip>
          <a:srcRect/>
          <a:stretch>
            <a:fillRect/>
          </a:stretch>
        </a:blipFill>
        <a:effectLst/>
      </p:bgPr>
    </p:bg>
    <p:spTree>
      <p:nvGrpSpPr>
        <p:cNvPr id="1" name=""/>
        <p:cNvGrpSpPr/>
        <p:nvPr/>
      </p:nvGrpSpPr>
      <p:grpSpPr>
        <a:xfrm>
          <a:off x="0" y="0"/>
          <a:ext cx="0" cy="0"/>
          <a:chOff x="0" y="0"/>
          <a:chExt cx="0" cy="0"/>
        </a:xfrm>
      </p:grpSpPr>
      <p:pic>
        <p:nvPicPr>
          <p:cNvPr id="3" name="Picture 8"/>
          <p:cNvPicPr>
            <a:picLocks noChangeAspect="1"/>
          </p:cNvPicPr>
          <p:nvPr userDrawn="1"/>
        </p:nvPicPr>
        <p:blipFill>
          <a:blip r:embed="rId3">
            <a:extLst>
              <a:ext uri="{28A0092B-C50C-407E-A947-70E740481C1C}">
                <a14:useLocalDpi xmlns:a14="http://schemas.microsoft.com/office/drawing/2010/main" val="0"/>
              </a:ext>
            </a:extLst>
          </a:blip>
          <a:srcRect/>
          <a:stretch>
            <a:fillRect/>
          </a:stretch>
        </p:blipFill>
        <p:spPr bwMode="auto">
          <a:xfrm>
            <a:off x="533400" y="6299200"/>
            <a:ext cx="190500" cy="190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1" name="Content Placeholder 2"/>
          <p:cNvSpPr>
            <a:spLocks noGrp="1"/>
          </p:cNvSpPr>
          <p:nvPr>
            <p:ph idx="1" hasCustomPrompt="1"/>
          </p:nvPr>
        </p:nvSpPr>
        <p:spPr>
          <a:xfrm>
            <a:off x="533250" y="525600"/>
            <a:ext cx="11129022" cy="5572800"/>
          </a:xfrm>
        </p:spPr>
        <p:txBody>
          <a:bodyPr anchor="ctr"/>
          <a:lstStyle>
            <a:lvl1pPr algn="ctr">
              <a:lnSpc>
                <a:spcPct val="110000"/>
              </a:lnSpc>
              <a:spcAft>
                <a:spcPts val="2000"/>
              </a:spcAft>
              <a:defRPr sz="3600" b="0" i="0" spc="50" baseline="0">
                <a:solidFill>
                  <a:srgbClr val="EEF2EC"/>
                </a:solidFill>
                <a:latin typeface="+mn-lt"/>
                <a:ea typeface="Hind Medium" charset="0"/>
                <a:cs typeface="Hind Medium" charset="0"/>
              </a:defRPr>
            </a:lvl1pPr>
            <a:lvl2pPr algn="ctr">
              <a:lnSpc>
                <a:spcPct val="110000"/>
              </a:lnSpc>
              <a:defRPr b="0" i="0">
                <a:solidFill>
                  <a:srgbClr val="EEF2EC"/>
                </a:solidFill>
                <a:latin typeface="Hind Medium" charset="0"/>
                <a:ea typeface="Hind Medium" charset="0"/>
                <a:cs typeface="Hind Medium" charset="0"/>
              </a:defRPr>
            </a:lvl2pPr>
            <a:lvl3pPr>
              <a:spcAft>
                <a:spcPts val="1500"/>
              </a:spcAft>
              <a:defRPr/>
            </a:lvl3pPr>
          </a:lstStyle>
          <a:p>
            <a:pPr lvl="0"/>
            <a:r>
              <a:rPr lang="en-US" dirty="0" smtClean="0"/>
              <a:t>Large quote or statement style</a:t>
            </a:r>
          </a:p>
          <a:p>
            <a:pPr lvl="1"/>
            <a:r>
              <a:rPr lang="en-US" dirty="0" smtClean="0"/>
              <a:t>Supporting content</a:t>
            </a:r>
            <a:endParaRPr lang="en-GB" dirty="0"/>
          </a:p>
        </p:txBody>
      </p:sp>
      <p:sp>
        <p:nvSpPr>
          <p:cNvPr id="5" name="Slide Number Placeholder 9"/>
          <p:cNvSpPr>
            <a:spLocks noGrp="1"/>
          </p:cNvSpPr>
          <p:nvPr>
            <p:ph type="sldNum" sz="quarter" idx="11"/>
          </p:nvPr>
        </p:nvSpPr>
        <p:spPr/>
        <p:txBody>
          <a:bodyPr/>
          <a:lstStyle>
            <a:lvl1pPr>
              <a:defRPr>
                <a:solidFill>
                  <a:srgbClr val="EEF2EC"/>
                </a:solidFill>
              </a:defRPr>
            </a:lvl1pPr>
          </a:lstStyle>
          <a:p>
            <a:fld id="{DBE5F007-28FD-B845-A833-24BC97E499D9}" type="slidenum">
              <a:rPr lang="uk-UA" altLang="en-US"/>
              <a:pPr/>
              <a:t>‹#›</a:t>
            </a:fld>
            <a:endParaRPr lang="uk-UA" altLang="en-US" dirty="0"/>
          </a:p>
        </p:txBody>
      </p:sp>
    </p:spTree>
    <p:extLst>
      <p:ext uri="{BB962C8B-B14F-4D97-AF65-F5344CB8AC3E}">
        <p14:creationId xmlns:p14="http://schemas.microsoft.com/office/powerpoint/2010/main" val="1072035177"/>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preserve="1" userDrawn="1">
  <p:cSld name="Thank you – Blue template">
    <p:bg>
      <p:bgPr>
        <a:blipFill dpi="0" rotWithShape="0">
          <a:blip r:embed="rId2"/>
          <a:srcRect/>
          <a:stretch>
            <a:fillRect/>
          </a:stretch>
        </a:blipFill>
        <a:effectLst/>
      </p:bgPr>
    </p:bg>
    <p:spTree>
      <p:nvGrpSpPr>
        <p:cNvPr id="1" name=""/>
        <p:cNvGrpSpPr/>
        <p:nvPr/>
      </p:nvGrpSpPr>
      <p:grpSpPr>
        <a:xfrm>
          <a:off x="0" y="0"/>
          <a:ext cx="0" cy="0"/>
          <a:chOff x="0" y="0"/>
          <a:chExt cx="0" cy="0"/>
        </a:xfrm>
      </p:grpSpPr>
      <p:pic>
        <p:nvPicPr>
          <p:cNvPr id="3" name="Picture 8"/>
          <p:cNvPicPr>
            <a:picLocks noChangeAspect="1"/>
          </p:cNvPicPr>
          <p:nvPr userDrawn="1"/>
        </p:nvPicPr>
        <p:blipFill>
          <a:blip r:embed="rId3">
            <a:extLst>
              <a:ext uri="{28A0092B-C50C-407E-A947-70E740481C1C}">
                <a14:useLocalDpi xmlns:a14="http://schemas.microsoft.com/office/drawing/2010/main" val="0"/>
              </a:ext>
            </a:extLst>
          </a:blip>
          <a:srcRect/>
          <a:stretch>
            <a:fillRect/>
          </a:stretch>
        </p:blipFill>
        <p:spPr bwMode="auto">
          <a:xfrm>
            <a:off x="533400" y="6299200"/>
            <a:ext cx="190500" cy="190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 name="Text Placeholder 65"/>
          <p:cNvSpPr txBox="1">
            <a:spLocks/>
          </p:cNvSpPr>
          <p:nvPr userDrawn="1"/>
        </p:nvSpPr>
        <p:spPr>
          <a:xfrm>
            <a:off x="6173788" y="4367213"/>
            <a:ext cx="1812925" cy="901700"/>
          </a:xfrm>
          <a:prstGeom prst="rect">
            <a:avLst/>
          </a:prstGeom>
        </p:spPr>
        <p:txBody>
          <a:bodyPr lIns="0" tIns="0" rIns="0" bIns="0"/>
          <a:lstStyle>
            <a:lvl1pPr marL="0" indent="0" algn="l" defTabSz="914400" rtl="0" eaLnBrk="1" latinLnBrk="0" hangingPunct="1">
              <a:lnSpc>
                <a:spcPct val="100000"/>
              </a:lnSpc>
              <a:spcBef>
                <a:spcPts val="0"/>
              </a:spcBef>
              <a:buFont typeface="Arial" charset="0"/>
              <a:buNone/>
              <a:defRPr sz="1000" b="0" i="0" kern="1200" spc="20">
                <a:solidFill>
                  <a:srgbClr val="EEF2EC"/>
                </a:solidFill>
                <a:latin typeface="+mn-lt"/>
                <a:ea typeface="Hind Medium" charset="0"/>
                <a:cs typeface="Hind Medium" charset="0"/>
              </a:defRPr>
            </a:lvl1pPr>
            <a:lvl2pPr marL="0" indent="0" algn="l" defTabSz="914400" rtl="0" eaLnBrk="1" latinLnBrk="0" hangingPunct="1">
              <a:lnSpc>
                <a:spcPct val="100000"/>
              </a:lnSpc>
              <a:spcBef>
                <a:spcPts val="0"/>
              </a:spcBef>
              <a:buFont typeface="Arial" charset="0"/>
              <a:buNone/>
              <a:tabLst/>
              <a:defRPr sz="1000" b="0" i="0" kern="1200" spc="20">
                <a:solidFill>
                  <a:srgbClr val="EEF2EC"/>
                </a:solidFill>
                <a:latin typeface="Hind Medium" charset="0"/>
                <a:ea typeface="Hind Medium" charset="0"/>
                <a:cs typeface="Hind Medium" charset="0"/>
              </a:defRPr>
            </a:lvl2pPr>
            <a:lvl3pPr marL="0" indent="0" algn="l" defTabSz="914400" rtl="0" eaLnBrk="1" latinLnBrk="0" hangingPunct="1">
              <a:lnSpc>
                <a:spcPct val="100000"/>
              </a:lnSpc>
              <a:spcBef>
                <a:spcPts val="0"/>
              </a:spcBef>
              <a:spcAft>
                <a:spcPts val="1500"/>
              </a:spcAft>
              <a:buSzPct val="72000"/>
              <a:buFont typeface=".AppleSystemUIFont" charset="-120"/>
              <a:buNone/>
              <a:tabLst/>
              <a:defRPr sz="1000" kern="1200" spc="20" baseline="0">
                <a:solidFill>
                  <a:schemeClr val="bg1"/>
                </a:solidFill>
                <a:latin typeface="+mn-lt"/>
                <a:ea typeface="+mn-ea"/>
                <a:cs typeface="+mn-cs"/>
              </a:defRPr>
            </a:lvl3pPr>
            <a:lvl4pPr marL="630000" indent="-162000" algn="l" defTabSz="914400" rtl="0" eaLnBrk="1" latinLnBrk="0" hangingPunct="1">
              <a:lnSpc>
                <a:spcPct val="106000"/>
              </a:lnSpc>
              <a:spcBef>
                <a:spcPts val="0"/>
              </a:spcBef>
              <a:buSzPct val="90000"/>
              <a:buFont typeface=".AppleSystemUIFont" charset="-120"/>
              <a:buChar char="–"/>
              <a:tabLst/>
              <a:defRPr sz="1800" kern="1200" spc="20">
                <a:solidFill>
                  <a:srgbClr val="FFFFFF"/>
                </a:solidFill>
                <a:latin typeface="+mn-lt"/>
                <a:ea typeface="+mn-ea"/>
                <a:cs typeface="+mn-cs"/>
              </a:defRPr>
            </a:lvl4pPr>
            <a:lvl5pPr marL="630000" indent="-162000" algn="l" defTabSz="914400" rtl="0" eaLnBrk="1" latinLnBrk="0" hangingPunct="1">
              <a:lnSpc>
                <a:spcPct val="106000"/>
              </a:lnSpc>
              <a:spcBef>
                <a:spcPts val="0"/>
              </a:spcBef>
              <a:spcAft>
                <a:spcPts val="1500"/>
              </a:spcAft>
              <a:buSzPct val="90000"/>
              <a:buFont typeface=".AppleSystemUIFont" charset="-120"/>
              <a:buChar char="–"/>
              <a:tabLst/>
              <a:defRPr sz="1800" kern="1200" spc="20">
                <a:solidFill>
                  <a:srgbClr val="FFFFFF"/>
                </a:solidFill>
                <a:latin typeface="+mn-lt"/>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fontAlgn="auto">
              <a:spcAft>
                <a:spcPts val="0"/>
              </a:spcAft>
              <a:defRPr/>
            </a:pPr>
            <a:r>
              <a:rPr lang="en-GB" dirty="0" smtClean="0"/>
              <a:t>Visit us at</a:t>
            </a:r>
          </a:p>
          <a:p>
            <a:pPr lvl="1" fontAlgn="auto">
              <a:spcAft>
                <a:spcPts val="0"/>
              </a:spcAft>
              <a:defRPr/>
            </a:pPr>
            <a:r>
              <a:rPr lang="en-GB" dirty="0" smtClean="0"/>
              <a:t>www.internetsociety.org</a:t>
            </a:r>
          </a:p>
          <a:p>
            <a:pPr fontAlgn="auto">
              <a:spcAft>
                <a:spcPts val="0"/>
              </a:spcAft>
              <a:defRPr/>
            </a:pPr>
            <a:r>
              <a:rPr lang="en-GB" dirty="0" smtClean="0"/>
              <a:t>Follow us</a:t>
            </a:r>
          </a:p>
          <a:p>
            <a:pPr fontAlgn="auto">
              <a:spcAft>
                <a:spcPts val="0"/>
              </a:spcAft>
              <a:defRPr/>
            </a:pPr>
            <a:r>
              <a:rPr lang="en-GB" dirty="0" smtClean="0"/>
              <a:t>@internetsociety</a:t>
            </a:r>
            <a:endParaRPr lang="en-GB" dirty="0"/>
          </a:p>
        </p:txBody>
      </p:sp>
      <p:sp>
        <p:nvSpPr>
          <p:cNvPr id="5" name="Text Placeholder 7"/>
          <p:cNvSpPr txBox="1">
            <a:spLocks/>
          </p:cNvSpPr>
          <p:nvPr userDrawn="1"/>
        </p:nvSpPr>
        <p:spPr>
          <a:xfrm>
            <a:off x="8056563" y="4367213"/>
            <a:ext cx="1812925" cy="901700"/>
          </a:xfrm>
          <a:prstGeom prst="rect">
            <a:avLst/>
          </a:prstGeom>
        </p:spPr>
        <p:txBody>
          <a:bodyPr lIns="0" tIns="0" rIns="0" bIns="0"/>
          <a:lstStyle>
            <a:lvl1pPr marL="0" indent="0" algn="l" defTabSz="914400" rtl="0" eaLnBrk="1" latinLnBrk="0" hangingPunct="1">
              <a:lnSpc>
                <a:spcPct val="100000"/>
              </a:lnSpc>
              <a:spcBef>
                <a:spcPts val="0"/>
              </a:spcBef>
              <a:buFont typeface="Arial" charset="0"/>
              <a:buNone/>
              <a:defRPr sz="1000" b="0" i="0" kern="1200" spc="20">
                <a:solidFill>
                  <a:srgbClr val="EEF2EC"/>
                </a:solidFill>
                <a:latin typeface="+mn-lt"/>
                <a:ea typeface="Hind Medium" charset="0"/>
                <a:cs typeface="Hind Medium" charset="0"/>
              </a:defRPr>
            </a:lvl1pPr>
            <a:lvl2pPr marL="0" indent="0" algn="l" defTabSz="914400" rtl="0" eaLnBrk="1" latinLnBrk="0" hangingPunct="1">
              <a:lnSpc>
                <a:spcPct val="100000"/>
              </a:lnSpc>
              <a:spcBef>
                <a:spcPts val="0"/>
              </a:spcBef>
              <a:buFont typeface="Arial" charset="0"/>
              <a:buNone/>
              <a:tabLst/>
              <a:defRPr sz="1000" b="0" i="0" kern="1200" spc="20">
                <a:solidFill>
                  <a:srgbClr val="EEF2EC"/>
                </a:solidFill>
                <a:latin typeface="Hind Medium" charset="0"/>
                <a:ea typeface="Hind Medium" charset="0"/>
                <a:cs typeface="Hind Medium" charset="0"/>
              </a:defRPr>
            </a:lvl2pPr>
            <a:lvl3pPr marL="0" indent="0" algn="l" defTabSz="914400" rtl="0" eaLnBrk="1" latinLnBrk="0" hangingPunct="1">
              <a:lnSpc>
                <a:spcPct val="100000"/>
              </a:lnSpc>
              <a:spcBef>
                <a:spcPts val="0"/>
              </a:spcBef>
              <a:spcAft>
                <a:spcPts val="1500"/>
              </a:spcAft>
              <a:buSzPct val="72000"/>
              <a:buFont typeface=".AppleSystemUIFont" charset="-120"/>
              <a:buNone/>
              <a:tabLst/>
              <a:defRPr sz="1000" kern="1200" spc="20" baseline="0">
                <a:solidFill>
                  <a:schemeClr val="bg1"/>
                </a:solidFill>
                <a:latin typeface="+mn-lt"/>
                <a:ea typeface="+mn-ea"/>
                <a:cs typeface="+mn-cs"/>
              </a:defRPr>
            </a:lvl3pPr>
            <a:lvl4pPr marL="630000" indent="-162000" algn="l" defTabSz="914400" rtl="0" eaLnBrk="1" latinLnBrk="0" hangingPunct="1">
              <a:lnSpc>
                <a:spcPct val="106000"/>
              </a:lnSpc>
              <a:spcBef>
                <a:spcPts val="0"/>
              </a:spcBef>
              <a:buSzPct val="90000"/>
              <a:buFont typeface=".AppleSystemUIFont" charset="-120"/>
              <a:buChar char="–"/>
              <a:tabLst/>
              <a:defRPr sz="1800" kern="1200" spc="20">
                <a:solidFill>
                  <a:srgbClr val="FFFFFF"/>
                </a:solidFill>
                <a:latin typeface="+mn-lt"/>
                <a:ea typeface="+mn-ea"/>
                <a:cs typeface="+mn-cs"/>
              </a:defRPr>
            </a:lvl4pPr>
            <a:lvl5pPr marL="630000" indent="-162000" algn="l" defTabSz="914400" rtl="0" eaLnBrk="1" latinLnBrk="0" hangingPunct="1">
              <a:lnSpc>
                <a:spcPct val="106000"/>
              </a:lnSpc>
              <a:spcBef>
                <a:spcPts val="0"/>
              </a:spcBef>
              <a:spcAft>
                <a:spcPts val="1500"/>
              </a:spcAft>
              <a:buSzPct val="90000"/>
              <a:buFont typeface=".AppleSystemUIFont" charset="-120"/>
              <a:buChar char="–"/>
              <a:tabLst/>
              <a:defRPr sz="1800" kern="1200" spc="20">
                <a:solidFill>
                  <a:srgbClr val="FFFFFF"/>
                </a:solidFill>
                <a:latin typeface="+mn-lt"/>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fontAlgn="auto">
              <a:spcAft>
                <a:spcPts val="0"/>
              </a:spcAft>
              <a:defRPr/>
            </a:pPr>
            <a:r>
              <a:rPr lang="en-GB" dirty="0" smtClean="0"/>
              <a:t>Galerie Jean-Malbuisson 15, </a:t>
            </a:r>
            <a:br>
              <a:rPr lang="en-GB" dirty="0" smtClean="0"/>
            </a:br>
            <a:r>
              <a:rPr lang="en-GB" dirty="0" smtClean="0"/>
              <a:t>CH-1204 Geneva, </a:t>
            </a:r>
            <a:br>
              <a:rPr lang="en-GB" dirty="0" smtClean="0"/>
            </a:br>
            <a:r>
              <a:rPr lang="en-GB" dirty="0" smtClean="0"/>
              <a:t>Switzerland.</a:t>
            </a:r>
            <a:br>
              <a:rPr lang="en-GB" dirty="0" smtClean="0"/>
            </a:br>
            <a:r>
              <a:rPr lang="en-GB" dirty="0" smtClean="0"/>
              <a:t>+41 22 807 1444</a:t>
            </a:r>
          </a:p>
          <a:p>
            <a:pPr fontAlgn="auto">
              <a:spcAft>
                <a:spcPts val="0"/>
              </a:spcAft>
              <a:defRPr/>
            </a:pPr>
            <a:endParaRPr lang="en-GB" dirty="0" smtClean="0"/>
          </a:p>
          <a:p>
            <a:pPr fontAlgn="auto">
              <a:spcAft>
                <a:spcPts val="0"/>
              </a:spcAft>
              <a:defRPr/>
            </a:pPr>
            <a:endParaRPr lang="en-GB" dirty="0"/>
          </a:p>
        </p:txBody>
      </p:sp>
      <p:sp>
        <p:nvSpPr>
          <p:cNvPr id="6" name="Text Placeholder 8"/>
          <p:cNvSpPr txBox="1">
            <a:spLocks/>
          </p:cNvSpPr>
          <p:nvPr userDrawn="1"/>
        </p:nvSpPr>
        <p:spPr>
          <a:xfrm>
            <a:off x="9932988" y="4367213"/>
            <a:ext cx="1812925" cy="901700"/>
          </a:xfrm>
          <a:prstGeom prst="rect">
            <a:avLst/>
          </a:prstGeom>
        </p:spPr>
        <p:txBody>
          <a:bodyPr lIns="0" tIns="0" rIns="0" bIns="0"/>
          <a:lstStyle>
            <a:lvl1pPr marL="0" indent="0" algn="l" defTabSz="914400" rtl="0" eaLnBrk="1" latinLnBrk="0" hangingPunct="1">
              <a:lnSpc>
                <a:spcPct val="100000"/>
              </a:lnSpc>
              <a:spcBef>
                <a:spcPts val="0"/>
              </a:spcBef>
              <a:buFont typeface="Arial" charset="0"/>
              <a:buNone/>
              <a:defRPr sz="1000" b="0" i="0" kern="1200" spc="20">
                <a:solidFill>
                  <a:srgbClr val="EEF2EC"/>
                </a:solidFill>
                <a:latin typeface="+mn-lt"/>
                <a:ea typeface="Hind Medium" charset="0"/>
                <a:cs typeface="Hind Medium" charset="0"/>
              </a:defRPr>
            </a:lvl1pPr>
            <a:lvl2pPr marL="0" indent="0" algn="l" defTabSz="914400" rtl="0" eaLnBrk="1" latinLnBrk="0" hangingPunct="1">
              <a:lnSpc>
                <a:spcPct val="100000"/>
              </a:lnSpc>
              <a:spcBef>
                <a:spcPts val="0"/>
              </a:spcBef>
              <a:buFont typeface="Arial" charset="0"/>
              <a:buNone/>
              <a:tabLst/>
              <a:defRPr sz="1000" b="0" i="0" kern="1200" spc="20">
                <a:solidFill>
                  <a:srgbClr val="EEF2EC"/>
                </a:solidFill>
                <a:latin typeface="Hind Medium" charset="0"/>
                <a:ea typeface="Hind Medium" charset="0"/>
                <a:cs typeface="Hind Medium" charset="0"/>
              </a:defRPr>
            </a:lvl2pPr>
            <a:lvl3pPr marL="0" indent="0" algn="l" defTabSz="914400" rtl="0" eaLnBrk="1" latinLnBrk="0" hangingPunct="1">
              <a:lnSpc>
                <a:spcPct val="100000"/>
              </a:lnSpc>
              <a:spcBef>
                <a:spcPts val="0"/>
              </a:spcBef>
              <a:spcAft>
                <a:spcPts val="1500"/>
              </a:spcAft>
              <a:buSzPct val="72000"/>
              <a:buFont typeface=".AppleSystemUIFont" charset="-120"/>
              <a:buNone/>
              <a:tabLst/>
              <a:defRPr sz="1000" kern="1200" spc="20" baseline="0">
                <a:solidFill>
                  <a:schemeClr val="bg1"/>
                </a:solidFill>
                <a:latin typeface="+mn-lt"/>
                <a:ea typeface="+mn-ea"/>
                <a:cs typeface="+mn-cs"/>
              </a:defRPr>
            </a:lvl3pPr>
            <a:lvl4pPr marL="630000" indent="-162000" algn="l" defTabSz="914400" rtl="0" eaLnBrk="1" latinLnBrk="0" hangingPunct="1">
              <a:lnSpc>
                <a:spcPct val="106000"/>
              </a:lnSpc>
              <a:spcBef>
                <a:spcPts val="0"/>
              </a:spcBef>
              <a:buSzPct val="90000"/>
              <a:buFont typeface=".AppleSystemUIFont" charset="-120"/>
              <a:buChar char="–"/>
              <a:tabLst/>
              <a:defRPr sz="1800" kern="1200" spc="20">
                <a:solidFill>
                  <a:srgbClr val="FFFFFF"/>
                </a:solidFill>
                <a:latin typeface="+mn-lt"/>
                <a:ea typeface="+mn-ea"/>
                <a:cs typeface="+mn-cs"/>
              </a:defRPr>
            </a:lvl4pPr>
            <a:lvl5pPr marL="630000" indent="-162000" algn="l" defTabSz="914400" rtl="0" eaLnBrk="1" latinLnBrk="0" hangingPunct="1">
              <a:lnSpc>
                <a:spcPct val="106000"/>
              </a:lnSpc>
              <a:spcBef>
                <a:spcPts val="0"/>
              </a:spcBef>
              <a:spcAft>
                <a:spcPts val="1500"/>
              </a:spcAft>
              <a:buSzPct val="90000"/>
              <a:buFont typeface=".AppleSystemUIFont" charset="-120"/>
              <a:buChar char="–"/>
              <a:tabLst/>
              <a:defRPr sz="1800" kern="1200" spc="20">
                <a:solidFill>
                  <a:srgbClr val="FFFFFF"/>
                </a:solidFill>
                <a:latin typeface="+mn-lt"/>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fontAlgn="auto">
              <a:spcAft>
                <a:spcPts val="0"/>
              </a:spcAft>
              <a:defRPr/>
            </a:pPr>
            <a:r>
              <a:rPr lang="de-DE" dirty="0" smtClean="0"/>
              <a:t>1775 Wiehle Avenue, </a:t>
            </a:r>
            <a:br>
              <a:rPr lang="de-DE" dirty="0" smtClean="0"/>
            </a:br>
            <a:r>
              <a:rPr lang="de-DE" dirty="0" smtClean="0"/>
              <a:t>Suite 201, Reston, VA </a:t>
            </a:r>
            <a:br>
              <a:rPr lang="de-DE" dirty="0" smtClean="0"/>
            </a:br>
            <a:r>
              <a:rPr lang="de-DE" dirty="0" smtClean="0"/>
              <a:t>20190-5108 USA. </a:t>
            </a:r>
            <a:br>
              <a:rPr lang="de-DE" dirty="0" smtClean="0"/>
            </a:br>
            <a:r>
              <a:rPr lang="de-DE" dirty="0" smtClean="0"/>
              <a:t>+1 703 439 2120</a:t>
            </a:r>
          </a:p>
          <a:p>
            <a:pPr fontAlgn="auto">
              <a:spcAft>
                <a:spcPts val="0"/>
              </a:spcAft>
              <a:defRPr/>
            </a:pPr>
            <a:endParaRPr lang="de-DE" dirty="0" smtClean="0"/>
          </a:p>
          <a:p>
            <a:pPr fontAlgn="auto">
              <a:spcAft>
                <a:spcPts val="0"/>
              </a:spcAft>
              <a:defRPr/>
            </a:pPr>
            <a:endParaRPr lang="en-GB" dirty="0"/>
          </a:p>
        </p:txBody>
      </p:sp>
      <p:sp>
        <p:nvSpPr>
          <p:cNvPr id="7" name="Title 4"/>
          <p:cNvSpPr txBox="1">
            <a:spLocks/>
          </p:cNvSpPr>
          <p:nvPr userDrawn="1"/>
        </p:nvSpPr>
        <p:spPr>
          <a:xfrm>
            <a:off x="540000" y="2281238"/>
            <a:ext cx="9001125" cy="1006475"/>
          </a:xfrm>
          <a:prstGeom prst="rect">
            <a:avLst/>
          </a:prstGeom>
        </p:spPr>
        <p:txBody>
          <a:bodyPr lIns="0" tIns="0" rIns="0" bIns="0">
            <a:spAutoFit/>
          </a:bodyPr>
          <a:lstStyle>
            <a:lvl1pPr algn="l" defTabSz="914400" rtl="0" eaLnBrk="1" latinLnBrk="0" hangingPunct="1">
              <a:lnSpc>
                <a:spcPct val="109000"/>
              </a:lnSpc>
              <a:spcBef>
                <a:spcPct val="0"/>
              </a:spcBef>
              <a:buNone/>
              <a:defRPr sz="6000" kern="1200" spc="20">
                <a:solidFill>
                  <a:schemeClr val="bg1"/>
                </a:solidFill>
                <a:latin typeface="+mj-lt"/>
                <a:ea typeface="+mj-ea"/>
                <a:cs typeface="+mj-cs"/>
              </a:defRPr>
            </a:lvl1pPr>
          </a:lstStyle>
          <a:p>
            <a:pPr fontAlgn="auto">
              <a:spcAft>
                <a:spcPts val="0"/>
              </a:spcAft>
              <a:defRPr/>
            </a:pPr>
            <a:r>
              <a:rPr lang="en-GB" dirty="0" smtClean="0"/>
              <a:t>Questions?</a:t>
            </a:r>
            <a:endParaRPr lang="en-GB" dirty="0"/>
          </a:p>
        </p:txBody>
      </p:sp>
      <p:sp>
        <p:nvSpPr>
          <p:cNvPr id="10" name="Text Placeholder 9"/>
          <p:cNvSpPr>
            <a:spLocks noGrp="1"/>
          </p:cNvSpPr>
          <p:nvPr>
            <p:ph type="body" sz="quarter" idx="10"/>
          </p:nvPr>
        </p:nvSpPr>
        <p:spPr>
          <a:xfrm>
            <a:off x="540000" y="4351780"/>
            <a:ext cx="4097551" cy="902123"/>
          </a:xfrm>
        </p:spPr>
        <p:txBody>
          <a:bodyPr/>
          <a:lstStyle>
            <a:lvl1pPr marL="0" indent="0">
              <a:lnSpc>
                <a:spcPct val="117000"/>
              </a:lnSpc>
              <a:buFont typeface="Arial" charset="0"/>
              <a:buNone/>
              <a:defRPr sz="1500">
                <a:solidFill>
                  <a:srgbClr val="EEF2EC"/>
                </a:solidFill>
              </a:defRPr>
            </a:lvl1pPr>
            <a:lvl2pPr marL="0" indent="0">
              <a:lnSpc>
                <a:spcPct val="117000"/>
              </a:lnSpc>
              <a:buFont typeface="Arial" charset="0"/>
              <a:buNone/>
              <a:defRPr sz="1500">
                <a:solidFill>
                  <a:schemeClr val="bg1"/>
                </a:solidFill>
              </a:defRPr>
            </a:lvl2pPr>
            <a:lvl3pPr marL="0" indent="0">
              <a:lnSpc>
                <a:spcPct val="117000"/>
              </a:lnSpc>
              <a:buNone/>
              <a:defRPr sz="1500">
                <a:solidFill>
                  <a:schemeClr val="tx2"/>
                </a:solidFill>
              </a:defRPr>
            </a:lvl3pPr>
            <a:lvl4pPr>
              <a:defRPr>
                <a:solidFill>
                  <a:srgbClr val="FFFFFF"/>
                </a:solidFill>
              </a:defRPr>
            </a:lvl4pPr>
            <a:lvl5pPr>
              <a:defRPr>
                <a:solidFill>
                  <a:srgbClr val="FFFFFF"/>
                </a:solidFill>
              </a:defRPr>
            </a:lvl5pPr>
          </a:lstStyle>
          <a:p>
            <a:pPr lvl="0"/>
            <a:r>
              <a:rPr lang="en-US" smtClean="0"/>
              <a:t>Click to edit Master text styles</a:t>
            </a:r>
          </a:p>
          <a:p>
            <a:pPr lvl="1"/>
            <a:r>
              <a:rPr lang="en-US" smtClean="0"/>
              <a:t>Second level</a:t>
            </a:r>
          </a:p>
          <a:p>
            <a:pPr lvl="2"/>
            <a:r>
              <a:rPr lang="en-US" smtClean="0"/>
              <a:t>Third level</a:t>
            </a:r>
          </a:p>
        </p:txBody>
      </p:sp>
      <p:sp>
        <p:nvSpPr>
          <p:cNvPr id="9" name="Slide Number Placeholder 9"/>
          <p:cNvSpPr>
            <a:spLocks noGrp="1"/>
          </p:cNvSpPr>
          <p:nvPr>
            <p:ph type="sldNum" sz="quarter" idx="12"/>
          </p:nvPr>
        </p:nvSpPr>
        <p:spPr/>
        <p:txBody>
          <a:bodyPr/>
          <a:lstStyle>
            <a:lvl1pPr>
              <a:defRPr>
                <a:solidFill>
                  <a:srgbClr val="EEF2EC"/>
                </a:solidFill>
              </a:defRPr>
            </a:lvl1pPr>
          </a:lstStyle>
          <a:p>
            <a:fld id="{18433E0E-72FD-FD40-88BA-BE70973222D5}" type="slidenum">
              <a:rPr lang="uk-UA" altLang="en-US"/>
              <a:pPr/>
              <a:t>‹#›</a:t>
            </a:fld>
            <a:endParaRPr lang="uk-UA" altLang="en-US" dirty="0"/>
          </a:p>
        </p:txBody>
      </p:sp>
    </p:spTree>
    <p:extLst>
      <p:ext uri="{BB962C8B-B14F-4D97-AF65-F5344CB8AC3E}">
        <p14:creationId xmlns:p14="http://schemas.microsoft.com/office/powerpoint/2010/main" val="2135130728"/>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showMasterSp="0" preserve="1" userDrawn="1">
  <p:cSld name="Get involved – Blue template">
    <p:bg>
      <p:bgPr>
        <a:blipFill dpi="0" rotWithShape="0">
          <a:blip r:embed="rId2"/>
          <a:srcRect/>
          <a:stretch>
            <a:fillRect/>
          </a:stretch>
        </a:blipFill>
        <a:effectLst/>
      </p:bgPr>
    </p:bg>
    <p:spTree>
      <p:nvGrpSpPr>
        <p:cNvPr id="1" name=""/>
        <p:cNvGrpSpPr/>
        <p:nvPr/>
      </p:nvGrpSpPr>
      <p:grpSpPr>
        <a:xfrm>
          <a:off x="0" y="0"/>
          <a:ext cx="0" cy="0"/>
          <a:chOff x="0" y="0"/>
          <a:chExt cx="0" cy="0"/>
        </a:xfrm>
      </p:grpSpPr>
      <p:pic>
        <p:nvPicPr>
          <p:cNvPr id="3" name="Picture 8"/>
          <p:cNvPicPr>
            <a:picLocks noChangeAspect="1"/>
          </p:cNvPicPr>
          <p:nvPr userDrawn="1"/>
        </p:nvPicPr>
        <p:blipFill>
          <a:blip r:embed="rId3">
            <a:extLst>
              <a:ext uri="{28A0092B-C50C-407E-A947-70E740481C1C}">
                <a14:useLocalDpi xmlns:a14="http://schemas.microsoft.com/office/drawing/2010/main" val="0"/>
              </a:ext>
            </a:extLst>
          </a:blip>
          <a:srcRect/>
          <a:stretch>
            <a:fillRect/>
          </a:stretch>
        </p:blipFill>
        <p:spPr bwMode="auto">
          <a:xfrm>
            <a:off x="533400" y="6299200"/>
            <a:ext cx="190500" cy="190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 name="Text Placeholder 65"/>
          <p:cNvSpPr txBox="1">
            <a:spLocks/>
          </p:cNvSpPr>
          <p:nvPr userDrawn="1"/>
        </p:nvSpPr>
        <p:spPr>
          <a:xfrm>
            <a:off x="6173788" y="4367213"/>
            <a:ext cx="1812925" cy="901700"/>
          </a:xfrm>
          <a:prstGeom prst="rect">
            <a:avLst/>
          </a:prstGeom>
        </p:spPr>
        <p:txBody>
          <a:bodyPr lIns="0" tIns="0" rIns="0" bIns="0"/>
          <a:lstStyle>
            <a:lvl1pPr marL="0" indent="0" algn="l" defTabSz="914400" rtl="0" eaLnBrk="1" latinLnBrk="0" hangingPunct="1">
              <a:lnSpc>
                <a:spcPct val="100000"/>
              </a:lnSpc>
              <a:spcBef>
                <a:spcPts val="0"/>
              </a:spcBef>
              <a:buFont typeface="Arial" charset="0"/>
              <a:buNone/>
              <a:defRPr sz="1000" b="0" i="0" kern="1200" spc="20">
                <a:solidFill>
                  <a:srgbClr val="EEF2EC"/>
                </a:solidFill>
                <a:latin typeface="+mn-lt"/>
                <a:ea typeface="Hind Medium" charset="0"/>
                <a:cs typeface="Hind Medium" charset="0"/>
              </a:defRPr>
            </a:lvl1pPr>
            <a:lvl2pPr marL="0" indent="0" algn="l" defTabSz="914400" rtl="0" eaLnBrk="1" latinLnBrk="0" hangingPunct="1">
              <a:lnSpc>
                <a:spcPct val="100000"/>
              </a:lnSpc>
              <a:spcBef>
                <a:spcPts val="0"/>
              </a:spcBef>
              <a:buFont typeface="Arial" charset="0"/>
              <a:buNone/>
              <a:tabLst/>
              <a:defRPr sz="1000" b="0" i="0" kern="1200" spc="20">
                <a:solidFill>
                  <a:srgbClr val="EEF2EC"/>
                </a:solidFill>
                <a:latin typeface="Hind Medium" charset="0"/>
                <a:ea typeface="Hind Medium" charset="0"/>
                <a:cs typeface="Hind Medium" charset="0"/>
              </a:defRPr>
            </a:lvl2pPr>
            <a:lvl3pPr marL="0" indent="0" algn="l" defTabSz="914400" rtl="0" eaLnBrk="1" latinLnBrk="0" hangingPunct="1">
              <a:lnSpc>
                <a:spcPct val="100000"/>
              </a:lnSpc>
              <a:spcBef>
                <a:spcPts val="0"/>
              </a:spcBef>
              <a:spcAft>
                <a:spcPts val="1500"/>
              </a:spcAft>
              <a:buSzPct val="72000"/>
              <a:buFont typeface=".AppleSystemUIFont" charset="-120"/>
              <a:buNone/>
              <a:tabLst/>
              <a:defRPr sz="1000" kern="1200" spc="20" baseline="0">
                <a:solidFill>
                  <a:schemeClr val="bg1"/>
                </a:solidFill>
                <a:latin typeface="+mn-lt"/>
                <a:ea typeface="+mn-ea"/>
                <a:cs typeface="+mn-cs"/>
              </a:defRPr>
            </a:lvl3pPr>
            <a:lvl4pPr marL="630000" indent="-162000" algn="l" defTabSz="914400" rtl="0" eaLnBrk="1" latinLnBrk="0" hangingPunct="1">
              <a:lnSpc>
                <a:spcPct val="106000"/>
              </a:lnSpc>
              <a:spcBef>
                <a:spcPts val="0"/>
              </a:spcBef>
              <a:buSzPct val="90000"/>
              <a:buFont typeface=".AppleSystemUIFont" charset="-120"/>
              <a:buChar char="–"/>
              <a:tabLst/>
              <a:defRPr sz="1800" kern="1200" spc="20">
                <a:solidFill>
                  <a:srgbClr val="FFFFFF"/>
                </a:solidFill>
                <a:latin typeface="+mn-lt"/>
                <a:ea typeface="+mn-ea"/>
                <a:cs typeface="+mn-cs"/>
              </a:defRPr>
            </a:lvl4pPr>
            <a:lvl5pPr marL="630000" indent="-162000" algn="l" defTabSz="914400" rtl="0" eaLnBrk="1" latinLnBrk="0" hangingPunct="1">
              <a:lnSpc>
                <a:spcPct val="106000"/>
              </a:lnSpc>
              <a:spcBef>
                <a:spcPts val="0"/>
              </a:spcBef>
              <a:spcAft>
                <a:spcPts val="1500"/>
              </a:spcAft>
              <a:buSzPct val="90000"/>
              <a:buFont typeface=".AppleSystemUIFont" charset="-120"/>
              <a:buChar char="–"/>
              <a:tabLst/>
              <a:defRPr sz="1800" kern="1200" spc="20">
                <a:solidFill>
                  <a:srgbClr val="FFFFFF"/>
                </a:solidFill>
                <a:latin typeface="+mn-lt"/>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fontAlgn="auto">
              <a:spcAft>
                <a:spcPts val="0"/>
              </a:spcAft>
              <a:defRPr/>
            </a:pPr>
            <a:r>
              <a:rPr lang="en-GB" dirty="0" smtClean="0"/>
              <a:t>Visit us at</a:t>
            </a:r>
          </a:p>
          <a:p>
            <a:pPr lvl="1" fontAlgn="auto">
              <a:spcAft>
                <a:spcPts val="0"/>
              </a:spcAft>
              <a:defRPr/>
            </a:pPr>
            <a:r>
              <a:rPr lang="en-GB" dirty="0" smtClean="0"/>
              <a:t>www.internetsociety.org</a:t>
            </a:r>
          </a:p>
          <a:p>
            <a:pPr fontAlgn="auto">
              <a:spcAft>
                <a:spcPts val="0"/>
              </a:spcAft>
              <a:defRPr/>
            </a:pPr>
            <a:r>
              <a:rPr lang="en-GB" dirty="0" smtClean="0"/>
              <a:t>Follow us</a:t>
            </a:r>
          </a:p>
          <a:p>
            <a:pPr fontAlgn="auto">
              <a:spcAft>
                <a:spcPts val="0"/>
              </a:spcAft>
              <a:defRPr/>
            </a:pPr>
            <a:r>
              <a:rPr lang="en-GB" dirty="0" smtClean="0"/>
              <a:t>@internetsociety</a:t>
            </a:r>
            <a:endParaRPr lang="en-GB" dirty="0"/>
          </a:p>
        </p:txBody>
      </p:sp>
      <p:sp>
        <p:nvSpPr>
          <p:cNvPr id="5" name="Text Placeholder 7"/>
          <p:cNvSpPr txBox="1">
            <a:spLocks/>
          </p:cNvSpPr>
          <p:nvPr userDrawn="1"/>
        </p:nvSpPr>
        <p:spPr>
          <a:xfrm>
            <a:off x="8056563" y="4367213"/>
            <a:ext cx="1812925" cy="901700"/>
          </a:xfrm>
          <a:prstGeom prst="rect">
            <a:avLst/>
          </a:prstGeom>
        </p:spPr>
        <p:txBody>
          <a:bodyPr lIns="0" tIns="0" rIns="0" bIns="0"/>
          <a:lstStyle>
            <a:lvl1pPr marL="0" indent="0" algn="l" defTabSz="914400" rtl="0" eaLnBrk="1" latinLnBrk="0" hangingPunct="1">
              <a:lnSpc>
                <a:spcPct val="100000"/>
              </a:lnSpc>
              <a:spcBef>
                <a:spcPts val="0"/>
              </a:spcBef>
              <a:buFont typeface="Arial" charset="0"/>
              <a:buNone/>
              <a:defRPr sz="1000" b="0" i="0" kern="1200" spc="20">
                <a:solidFill>
                  <a:srgbClr val="EEF2EC"/>
                </a:solidFill>
                <a:latin typeface="+mn-lt"/>
                <a:ea typeface="Hind Medium" charset="0"/>
                <a:cs typeface="Hind Medium" charset="0"/>
              </a:defRPr>
            </a:lvl1pPr>
            <a:lvl2pPr marL="0" indent="0" algn="l" defTabSz="914400" rtl="0" eaLnBrk="1" latinLnBrk="0" hangingPunct="1">
              <a:lnSpc>
                <a:spcPct val="100000"/>
              </a:lnSpc>
              <a:spcBef>
                <a:spcPts val="0"/>
              </a:spcBef>
              <a:buFont typeface="Arial" charset="0"/>
              <a:buNone/>
              <a:tabLst/>
              <a:defRPr sz="1000" b="0" i="0" kern="1200" spc="20">
                <a:solidFill>
                  <a:srgbClr val="EEF2EC"/>
                </a:solidFill>
                <a:latin typeface="Hind Medium" charset="0"/>
                <a:ea typeface="Hind Medium" charset="0"/>
                <a:cs typeface="Hind Medium" charset="0"/>
              </a:defRPr>
            </a:lvl2pPr>
            <a:lvl3pPr marL="0" indent="0" algn="l" defTabSz="914400" rtl="0" eaLnBrk="1" latinLnBrk="0" hangingPunct="1">
              <a:lnSpc>
                <a:spcPct val="100000"/>
              </a:lnSpc>
              <a:spcBef>
                <a:spcPts val="0"/>
              </a:spcBef>
              <a:spcAft>
                <a:spcPts val="1500"/>
              </a:spcAft>
              <a:buSzPct val="72000"/>
              <a:buFont typeface=".AppleSystemUIFont" charset="-120"/>
              <a:buNone/>
              <a:tabLst/>
              <a:defRPr sz="1000" kern="1200" spc="20" baseline="0">
                <a:solidFill>
                  <a:schemeClr val="bg1"/>
                </a:solidFill>
                <a:latin typeface="+mn-lt"/>
                <a:ea typeface="+mn-ea"/>
                <a:cs typeface="+mn-cs"/>
              </a:defRPr>
            </a:lvl3pPr>
            <a:lvl4pPr marL="630000" indent="-162000" algn="l" defTabSz="914400" rtl="0" eaLnBrk="1" latinLnBrk="0" hangingPunct="1">
              <a:lnSpc>
                <a:spcPct val="106000"/>
              </a:lnSpc>
              <a:spcBef>
                <a:spcPts val="0"/>
              </a:spcBef>
              <a:buSzPct val="90000"/>
              <a:buFont typeface=".AppleSystemUIFont" charset="-120"/>
              <a:buChar char="–"/>
              <a:tabLst/>
              <a:defRPr sz="1800" kern="1200" spc="20">
                <a:solidFill>
                  <a:srgbClr val="FFFFFF"/>
                </a:solidFill>
                <a:latin typeface="+mn-lt"/>
                <a:ea typeface="+mn-ea"/>
                <a:cs typeface="+mn-cs"/>
              </a:defRPr>
            </a:lvl4pPr>
            <a:lvl5pPr marL="630000" indent="-162000" algn="l" defTabSz="914400" rtl="0" eaLnBrk="1" latinLnBrk="0" hangingPunct="1">
              <a:lnSpc>
                <a:spcPct val="106000"/>
              </a:lnSpc>
              <a:spcBef>
                <a:spcPts val="0"/>
              </a:spcBef>
              <a:spcAft>
                <a:spcPts val="1500"/>
              </a:spcAft>
              <a:buSzPct val="90000"/>
              <a:buFont typeface=".AppleSystemUIFont" charset="-120"/>
              <a:buChar char="–"/>
              <a:tabLst/>
              <a:defRPr sz="1800" kern="1200" spc="20">
                <a:solidFill>
                  <a:srgbClr val="FFFFFF"/>
                </a:solidFill>
                <a:latin typeface="+mn-lt"/>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fontAlgn="auto">
              <a:spcAft>
                <a:spcPts val="0"/>
              </a:spcAft>
              <a:defRPr/>
            </a:pPr>
            <a:r>
              <a:rPr lang="en-GB" dirty="0" smtClean="0"/>
              <a:t>Galerie Jean-Malbuisson 15, </a:t>
            </a:r>
            <a:br>
              <a:rPr lang="en-GB" dirty="0" smtClean="0"/>
            </a:br>
            <a:r>
              <a:rPr lang="en-GB" dirty="0" smtClean="0"/>
              <a:t>CH-1204 Geneva, </a:t>
            </a:r>
            <a:br>
              <a:rPr lang="en-GB" dirty="0" smtClean="0"/>
            </a:br>
            <a:r>
              <a:rPr lang="en-GB" dirty="0" smtClean="0"/>
              <a:t>Switzerland.</a:t>
            </a:r>
            <a:br>
              <a:rPr lang="en-GB" dirty="0" smtClean="0"/>
            </a:br>
            <a:r>
              <a:rPr lang="en-GB" dirty="0" smtClean="0"/>
              <a:t>+41 22 807 1444</a:t>
            </a:r>
          </a:p>
          <a:p>
            <a:pPr fontAlgn="auto">
              <a:spcAft>
                <a:spcPts val="0"/>
              </a:spcAft>
              <a:defRPr/>
            </a:pPr>
            <a:endParaRPr lang="en-GB" dirty="0" smtClean="0"/>
          </a:p>
          <a:p>
            <a:pPr fontAlgn="auto">
              <a:spcAft>
                <a:spcPts val="0"/>
              </a:spcAft>
              <a:defRPr/>
            </a:pPr>
            <a:endParaRPr lang="en-GB" dirty="0"/>
          </a:p>
        </p:txBody>
      </p:sp>
      <p:sp>
        <p:nvSpPr>
          <p:cNvPr id="6" name="Text Placeholder 8"/>
          <p:cNvSpPr txBox="1">
            <a:spLocks/>
          </p:cNvSpPr>
          <p:nvPr userDrawn="1"/>
        </p:nvSpPr>
        <p:spPr>
          <a:xfrm>
            <a:off x="9932988" y="4367213"/>
            <a:ext cx="1812925" cy="901700"/>
          </a:xfrm>
          <a:prstGeom prst="rect">
            <a:avLst/>
          </a:prstGeom>
        </p:spPr>
        <p:txBody>
          <a:bodyPr lIns="0" tIns="0" rIns="0" bIns="0"/>
          <a:lstStyle>
            <a:lvl1pPr marL="0" indent="0" algn="l" defTabSz="914400" rtl="0" eaLnBrk="1" latinLnBrk="0" hangingPunct="1">
              <a:lnSpc>
                <a:spcPct val="100000"/>
              </a:lnSpc>
              <a:spcBef>
                <a:spcPts val="0"/>
              </a:spcBef>
              <a:buFont typeface="Arial" charset="0"/>
              <a:buNone/>
              <a:defRPr sz="1000" b="0" i="0" kern="1200" spc="20">
                <a:solidFill>
                  <a:srgbClr val="EEF2EC"/>
                </a:solidFill>
                <a:latin typeface="+mn-lt"/>
                <a:ea typeface="Hind Medium" charset="0"/>
                <a:cs typeface="Hind Medium" charset="0"/>
              </a:defRPr>
            </a:lvl1pPr>
            <a:lvl2pPr marL="0" indent="0" algn="l" defTabSz="914400" rtl="0" eaLnBrk="1" latinLnBrk="0" hangingPunct="1">
              <a:lnSpc>
                <a:spcPct val="100000"/>
              </a:lnSpc>
              <a:spcBef>
                <a:spcPts val="0"/>
              </a:spcBef>
              <a:buFont typeface="Arial" charset="0"/>
              <a:buNone/>
              <a:tabLst/>
              <a:defRPr sz="1000" b="0" i="0" kern="1200" spc="20">
                <a:solidFill>
                  <a:srgbClr val="EEF2EC"/>
                </a:solidFill>
                <a:latin typeface="Hind Medium" charset="0"/>
                <a:ea typeface="Hind Medium" charset="0"/>
                <a:cs typeface="Hind Medium" charset="0"/>
              </a:defRPr>
            </a:lvl2pPr>
            <a:lvl3pPr marL="0" indent="0" algn="l" defTabSz="914400" rtl="0" eaLnBrk="1" latinLnBrk="0" hangingPunct="1">
              <a:lnSpc>
                <a:spcPct val="100000"/>
              </a:lnSpc>
              <a:spcBef>
                <a:spcPts val="0"/>
              </a:spcBef>
              <a:spcAft>
                <a:spcPts val="1500"/>
              </a:spcAft>
              <a:buSzPct val="72000"/>
              <a:buFont typeface=".AppleSystemUIFont" charset="-120"/>
              <a:buNone/>
              <a:tabLst/>
              <a:defRPr sz="1000" kern="1200" spc="20" baseline="0">
                <a:solidFill>
                  <a:schemeClr val="bg1"/>
                </a:solidFill>
                <a:latin typeface="+mn-lt"/>
                <a:ea typeface="+mn-ea"/>
                <a:cs typeface="+mn-cs"/>
              </a:defRPr>
            </a:lvl3pPr>
            <a:lvl4pPr marL="630000" indent="-162000" algn="l" defTabSz="914400" rtl="0" eaLnBrk="1" latinLnBrk="0" hangingPunct="1">
              <a:lnSpc>
                <a:spcPct val="106000"/>
              </a:lnSpc>
              <a:spcBef>
                <a:spcPts val="0"/>
              </a:spcBef>
              <a:buSzPct val="90000"/>
              <a:buFont typeface=".AppleSystemUIFont" charset="-120"/>
              <a:buChar char="–"/>
              <a:tabLst/>
              <a:defRPr sz="1800" kern="1200" spc="20">
                <a:solidFill>
                  <a:srgbClr val="FFFFFF"/>
                </a:solidFill>
                <a:latin typeface="+mn-lt"/>
                <a:ea typeface="+mn-ea"/>
                <a:cs typeface="+mn-cs"/>
              </a:defRPr>
            </a:lvl4pPr>
            <a:lvl5pPr marL="630000" indent="-162000" algn="l" defTabSz="914400" rtl="0" eaLnBrk="1" latinLnBrk="0" hangingPunct="1">
              <a:lnSpc>
                <a:spcPct val="106000"/>
              </a:lnSpc>
              <a:spcBef>
                <a:spcPts val="0"/>
              </a:spcBef>
              <a:spcAft>
                <a:spcPts val="1500"/>
              </a:spcAft>
              <a:buSzPct val="90000"/>
              <a:buFont typeface=".AppleSystemUIFont" charset="-120"/>
              <a:buChar char="–"/>
              <a:tabLst/>
              <a:defRPr sz="1800" kern="1200" spc="20">
                <a:solidFill>
                  <a:srgbClr val="FFFFFF"/>
                </a:solidFill>
                <a:latin typeface="+mn-lt"/>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fontAlgn="auto">
              <a:spcAft>
                <a:spcPts val="0"/>
              </a:spcAft>
              <a:defRPr/>
            </a:pPr>
            <a:r>
              <a:rPr lang="de-DE" dirty="0" smtClean="0"/>
              <a:t>1775 Wiehle Avenue, </a:t>
            </a:r>
            <a:br>
              <a:rPr lang="de-DE" dirty="0" smtClean="0"/>
            </a:br>
            <a:r>
              <a:rPr lang="de-DE" dirty="0" smtClean="0"/>
              <a:t>Suite 201, Reston, VA </a:t>
            </a:r>
            <a:br>
              <a:rPr lang="de-DE" dirty="0" smtClean="0"/>
            </a:br>
            <a:r>
              <a:rPr lang="de-DE" dirty="0" smtClean="0"/>
              <a:t>20190-5108 USA. </a:t>
            </a:r>
            <a:br>
              <a:rPr lang="de-DE" dirty="0" smtClean="0"/>
            </a:br>
            <a:r>
              <a:rPr lang="de-DE" dirty="0" smtClean="0"/>
              <a:t>+1 703 439 2120</a:t>
            </a:r>
          </a:p>
          <a:p>
            <a:pPr fontAlgn="auto">
              <a:spcAft>
                <a:spcPts val="0"/>
              </a:spcAft>
              <a:defRPr/>
            </a:pPr>
            <a:endParaRPr lang="de-DE" dirty="0" smtClean="0"/>
          </a:p>
          <a:p>
            <a:pPr fontAlgn="auto">
              <a:spcAft>
                <a:spcPts val="0"/>
              </a:spcAft>
              <a:defRPr/>
            </a:pPr>
            <a:endParaRPr lang="en-GB" dirty="0"/>
          </a:p>
        </p:txBody>
      </p:sp>
      <p:sp>
        <p:nvSpPr>
          <p:cNvPr id="7" name="Title 4"/>
          <p:cNvSpPr txBox="1">
            <a:spLocks/>
          </p:cNvSpPr>
          <p:nvPr userDrawn="1"/>
        </p:nvSpPr>
        <p:spPr>
          <a:xfrm>
            <a:off x="540000" y="2281238"/>
            <a:ext cx="9001125" cy="1006475"/>
          </a:xfrm>
          <a:prstGeom prst="rect">
            <a:avLst/>
          </a:prstGeom>
        </p:spPr>
        <p:txBody>
          <a:bodyPr lIns="0" tIns="0" rIns="0" bIns="0">
            <a:spAutoFit/>
          </a:bodyPr>
          <a:lstStyle>
            <a:lvl1pPr algn="l" defTabSz="914400" rtl="0" eaLnBrk="1" latinLnBrk="0" hangingPunct="1">
              <a:lnSpc>
                <a:spcPct val="109000"/>
              </a:lnSpc>
              <a:spcBef>
                <a:spcPct val="0"/>
              </a:spcBef>
              <a:buNone/>
              <a:defRPr sz="6000" kern="1200" spc="20">
                <a:solidFill>
                  <a:schemeClr val="bg1"/>
                </a:solidFill>
                <a:latin typeface="+mj-lt"/>
                <a:ea typeface="+mj-ea"/>
                <a:cs typeface="+mj-cs"/>
              </a:defRPr>
            </a:lvl1pPr>
          </a:lstStyle>
          <a:p>
            <a:pPr fontAlgn="auto">
              <a:spcAft>
                <a:spcPts val="0"/>
              </a:spcAft>
              <a:defRPr/>
            </a:pPr>
            <a:r>
              <a:rPr lang="en-GB" dirty="0" smtClean="0"/>
              <a:t>Get involved.</a:t>
            </a:r>
            <a:endParaRPr lang="en-GB" dirty="0"/>
          </a:p>
        </p:txBody>
      </p:sp>
      <p:sp>
        <p:nvSpPr>
          <p:cNvPr id="10" name="Text Placeholder 9"/>
          <p:cNvSpPr>
            <a:spLocks noGrp="1"/>
          </p:cNvSpPr>
          <p:nvPr>
            <p:ph type="body" sz="quarter" idx="10"/>
          </p:nvPr>
        </p:nvSpPr>
        <p:spPr>
          <a:xfrm>
            <a:off x="540000" y="4351780"/>
            <a:ext cx="4097551" cy="902123"/>
          </a:xfrm>
        </p:spPr>
        <p:txBody>
          <a:bodyPr/>
          <a:lstStyle>
            <a:lvl1pPr marL="0" indent="0">
              <a:lnSpc>
                <a:spcPct val="117000"/>
              </a:lnSpc>
              <a:buFont typeface="Arial" charset="0"/>
              <a:buNone/>
              <a:defRPr sz="1500">
                <a:solidFill>
                  <a:srgbClr val="EEF2EC"/>
                </a:solidFill>
              </a:defRPr>
            </a:lvl1pPr>
            <a:lvl2pPr marL="0" indent="0">
              <a:lnSpc>
                <a:spcPct val="117000"/>
              </a:lnSpc>
              <a:buFont typeface="Arial" charset="0"/>
              <a:buNone/>
              <a:defRPr sz="1500">
                <a:solidFill>
                  <a:schemeClr val="bg1"/>
                </a:solidFill>
              </a:defRPr>
            </a:lvl2pPr>
            <a:lvl3pPr marL="0" indent="0">
              <a:lnSpc>
                <a:spcPct val="117000"/>
              </a:lnSpc>
              <a:buNone/>
              <a:defRPr sz="1500">
                <a:solidFill>
                  <a:schemeClr val="tx2"/>
                </a:solidFill>
              </a:defRPr>
            </a:lvl3pPr>
            <a:lvl4pPr>
              <a:defRPr>
                <a:solidFill>
                  <a:srgbClr val="FFFFFF"/>
                </a:solidFill>
              </a:defRPr>
            </a:lvl4pPr>
            <a:lvl5pPr>
              <a:defRPr>
                <a:solidFill>
                  <a:srgbClr val="FFFFFF"/>
                </a:solidFill>
              </a:defRPr>
            </a:lvl5pPr>
          </a:lstStyle>
          <a:p>
            <a:pPr lvl="0"/>
            <a:r>
              <a:rPr lang="en-US" smtClean="0"/>
              <a:t>Click to edit Master text styles</a:t>
            </a:r>
          </a:p>
          <a:p>
            <a:pPr lvl="1"/>
            <a:r>
              <a:rPr lang="en-US" smtClean="0"/>
              <a:t>Second level</a:t>
            </a:r>
          </a:p>
          <a:p>
            <a:pPr lvl="2"/>
            <a:r>
              <a:rPr lang="en-US" smtClean="0"/>
              <a:t>Third level</a:t>
            </a:r>
          </a:p>
        </p:txBody>
      </p:sp>
      <p:sp>
        <p:nvSpPr>
          <p:cNvPr id="9" name="Slide Number Placeholder 9"/>
          <p:cNvSpPr>
            <a:spLocks noGrp="1"/>
          </p:cNvSpPr>
          <p:nvPr>
            <p:ph type="sldNum" sz="quarter" idx="12"/>
          </p:nvPr>
        </p:nvSpPr>
        <p:spPr/>
        <p:txBody>
          <a:bodyPr/>
          <a:lstStyle>
            <a:lvl1pPr>
              <a:defRPr>
                <a:solidFill>
                  <a:srgbClr val="EEF2EC"/>
                </a:solidFill>
              </a:defRPr>
            </a:lvl1pPr>
          </a:lstStyle>
          <a:p>
            <a:fld id="{9762ADA9-0755-1F48-8532-9AFBBB73FAAF}" type="slidenum">
              <a:rPr lang="uk-UA" altLang="en-US"/>
              <a:pPr/>
              <a:t>‹#›</a:t>
            </a:fld>
            <a:endParaRPr lang="uk-UA" altLang="en-US" dirty="0"/>
          </a:p>
        </p:txBody>
      </p:sp>
    </p:spTree>
    <p:extLst>
      <p:ext uri="{BB962C8B-B14F-4D97-AF65-F5344CB8AC3E}">
        <p14:creationId xmlns:p14="http://schemas.microsoft.com/office/powerpoint/2010/main" val="690404126"/>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1 column – Text only – Blue template">
    <p:spTree>
      <p:nvGrpSpPr>
        <p:cNvPr id="1" name=""/>
        <p:cNvGrpSpPr/>
        <p:nvPr/>
      </p:nvGrpSpPr>
      <p:grpSpPr>
        <a:xfrm>
          <a:off x="0" y="0"/>
          <a:ext cx="0" cy="0"/>
          <a:chOff x="0" y="0"/>
          <a:chExt cx="0" cy="0"/>
        </a:xfrm>
      </p:grpSpPr>
      <p:sp>
        <p:nvSpPr>
          <p:cNvPr id="2" name="Title 1"/>
          <p:cNvSpPr>
            <a:spLocks noGrp="1"/>
          </p:cNvSpPr>
          <p:nvPr>
            <p:ph type="title"/>
          </p:nvPr>
        </p:nvSpPr>
        <p:spPr>
          <a:xfrm>
            <a:off x="540976" y="567101"/>
            <a:ext cx="11121296" cy="537799"/>
          </a:xfrm>
        </p:spPr>
        <p:txBody>
          <a:bodyPr/>
          <a:lstStyle>
            <a:lvl1pPr>
              <a:defRPr sz="3000"/>
            </a:lvl1pPr>
          </a:lstStyle>
          <a:p>
            <a:r>
              <a:rPr lang="en-US" smtClean="0"/>
              <a:t>Click to edit Master title style</a:t>
            </a:r>
            <a:endParaRPr lang="en-GB" dirty="0"/>
          </a:p>
        </p:txBody>
      </p:sp>
      <p:sp>
        <p:nvSpPr>
          <p:cNvPr id="3" name="Content Placeholder 2"/>
          <p:cNvSpPr>
            <a:spLocks noGrp="1"/>
          </p:cNvSpPr>
          <p:nvPr>
            <p:ph idx="1"/>
          </p:nvPr>
        </p:nvSpPr>
        <p:spPr>
          <a:xfrm>
            <a:off x="540000" y="1548400"/>
            <a:ext cx="11122272" cy="3220368"/>
          </a:xfrm>
        </p:spPr>
        <p:txBody>
          <a:bodyPr/>
          <a:lstStyle>
            <a:lvl1pPr>
              <a:spcAft>
                <a:spcPts val="1200"/>
              </a:spcAft>
              <a:defRPr b="0" i="0">
                <a:latin typeface="+mn-lt"/>
                <a:ea typeface="Hind Medium" charset="0"/>
                <a:cs typeface="Hind Medium" charset="0"/>
              </a:defRPr>
            </a:lvl1pPr>
            <a:lvl2pPr>
              <a:lnSpc>
                <a:spcPct val="114000"/>
              </a:lnSpc>
              <a:defRPr sz="1800">
                <a:latin typeface="+mn-lt"/>
              </a:defRPr>
            </a:lvl2pPr>
            <a:lvl3pPr>
              <a:lnSpc>
                <a:spcPct val="114000"/>
              </a:lnSpc>
              <a:spcAft>
                <a:spcPts val="0"/>
              </a:spcAft>
              <a:defRPr sz="1800">
                <a:latin typeface="+mn-lt"/>
              </a:defRPr>
            </a:lvl3pPr>
            <a:lvl4pPr>
              <a:lnSpc>
                <a:spcPct val="114000"/>
              </a:lnSpc>
              <a:defRPr sz="1800">
                <a:latin typeface="+mn-lt"/>
              </a:defRPr>
            </a:lvl4pPr>
            <a:lvl5pPr>
              <a:lnSpc>
                <a:spcPct val="114000"/>
              </a:lnSpc>
              <a:defRPr sz="1800">
                <a:latin typeface="+mn-lt"/>
              </a:defRPr>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dirty="0"/>
          </a:p>
        </p:txBody>
      </p:sp>
      <p:sp>
        <p:nvSpPr>
          <p:cNvPr id="6" name="Slide Number Placeholder 9"/>
          <p:cNvSpPr>
            <a:spLocks noGrp="1"/>
          </p:cNvSpPr>
          <p:nvPr>
            <p:ph type="sldNum" sz="quarter" idx="15"/>
          </p:nvPr>
        </p:nvSpPr>
        <p:spPr/>
        <p:txBody>
          <a:bodyPr/>
          <a:lstStyle>
            <a:lvl1pPr>
              <a:defRPr/>
            </a:lvl1pPr>
          </a:lstStyle>
          <a:p>
            <a:fld id="{9EE1D23A-55C4-7542-8A1B-C225D7430AAE}" type="slidenum">
              <a:rPr lang="uk-UA" altLang="en-US"/>
              <a:pPr/>
              <a:t>‹#›</a:t>
            </a:fld>
            <a:endParaRPr lang="uk-UA" altLang="en-US" dirty="0"/>
          </a:p>
        </p:txBody>
      </p:sp>
      <p:pic>
        <p:nvPicPr>
          <p:cNvPr id="8" name="Picture 6"/>
          <p:cNvPicPr>
            <a:picLocks noChangeAspect="1"/>
          </p:cNvPicPr>
          <p:nvPr userDrawn="1"/>
        </p:nvPicPr>
        <p:blipFill>
          <a:blip r:embed="rId2">
            <a:extLst>
              <a:ext uri="{28A0092B-C50C-407E-A947-70E740481C1C}">
                <a14:useLocalDpi xmlns:a14="http://schemas.microsoft.com/office/drawing/2010/main" val="0"/>
              </a:ext>
            </a:extLst>
          </a:blip>
          <a:srcRect/>
          <a:stretch>
            <a:fillRect/>
          </a:stretch>
        </p:blipFill>
        <p:spPr bwMode="auto">
          <a:xfrm>
            <a:off x="533400" y="6299200"/>
            <a:ext cx="190500" cy="190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87337770"/>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2 column – Text only – Blue template">
    <p:spTree>
      <p:nvGrpSpPr>
        <p:cNvPr id="1" name=""/>
        <p:cNvGrpSpPr/>
        <p:nvPr/>
      </p:nvGrpSpPr>
      <p:grpSpPr>
        <a:xfrm>
          <a:off x="0" y="0"/>
          <a:ext cx="0" cy="0"/>
          <a:chOff x="0" y="0"/>
          <a:chExt cx="0" cy="0"/>
        </a:xfrm>
      </p:grpSpPr>
      <p:sp>
        <p:nvSpPr>
          <p:cNvPr id="2" name="Title 1"/>
          <p:cNvSpPr>
            <a:spLocks noGrp="1"/>
          </p:cNvSpPr>
          <p:nvPr>
            <p:ph type="title"/>
          </p:nvPr>
        </p:nvSpPr>
        <p:spPr>
          <a:xfrm>
            <a:off x="540976" y="567101"/>
            <a:ext cx="11121296" cy="575899"/>
          </a:xfrm>
        </p:spPr>
        <p:txBody>
          <a:bodyPr/>
          <a:lstStyle>
            <a:lvl1pPr>
              <a:defRPr sz="3000"/>
            </a:lvl1pPr>
          </a:lstStyle>
          <a:p>
            <a:r>
              <a:rPr lang="en-US" smtClean="0"/>
              <a:t>Click to edit Master title style</a:t>
            </a:r>
            <a:endParaRPr lang="en-GB" dirty="0"/>
          </a:p>
        </p:txBody>
      </p:sp>
      <p:sp>
        <p:nvSpPr>
          <p:cNvPr id="8" name="Slide Number Placeholder 9"/>
          <p:cNvSpPr>
            <a:spLocks noGrp="1"/>
          </p:cNvSpPr>
          <p:nvPr>
            <p:ph type="sldNum" sz="quarter" idx="19"/>
          </p:nvPr>
        </p:nvSpPr>
        <p:spPr/>
        <p:txBody>
          <a:bodyPr/>
          <a:lstStyle>
            <a:lvl1pPr>
              <a:defRPr/>
            </a:lvl1pPr>
          </a:lstStyle>
          <a:p>
            <a:fld id="{761E0F2E-4DC0-BB41-853A-E92710F05ADB}" type="slidenum">
              <a:rPr lang="uk-UA" altLang="en-US"/>
              <a:pPr/>
              <a:t>‹#›</a:t>
            </a:fld>
            <a:endParaRPr lang="uk-UA" altLang="en-US" dirty="0"/>
          </a:p>
        </p:txBody>
      </p:sp>
      <p:pic>
        <p:nvPicPr>
          <p:cNvPr id="11" name="Picture 6"/>
          <p:cNvPicPr>
            <a:picLocks noChangeAspect="1"/>
          </p:cNvPicPr>
          <p:nvPr userDrawn="1"/>
        </p:nvPicPr>
        <p:blipFill>
          <a:blip r:embed="rId2">
            <a:extLst>
              <a:ext uri="{28A0092B-C50C-407E-A947-70E740481C1C}">
                <a14:useLocalDpi xmlns:a14="http://schemas.microsoft.com/office/drawing/2010/main" val="0"/>
              </a:ext>
            </a:extLst>
          </a:blip>
          <a:srcRect/>
          <a:stretch>
            <a:fillRect/>
          </a:stretch>
        </p:blipFill>
        <p:spPr bwMode="auto">
          <a:xfrm>
            <a:off x="533400" y="6299200"/>
            <a:ext cx="190500" cy="190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 name="Content Placeholder 2"/>
          <p:cNvSpPr>
            <a:spLocks noGrp="1"/>
          </p:cNvSpPr>
          <p:nvPr>
            <p:ph idx="21"/>
          </p:nvPr>
        </p:nvSpPr>
        <p:spPr>
          <a:xfrm>
            <a:off x="540000" y="1548400"/>
            <a:ext cx="5478179" cy="3220368"/>
          </a:xfrm>
        </p:spPr>
        <p:txBody>
          <a:bodyPr/>
          <a:lstStyle>
            <a:lvl1pPr>
              <a:spcAft>
                <a:spcPts val="1200"/>
              </a:spcAft>
              <a:defRPr b="0" i="0">
                <a:latin typeface="+mn-lt"/>
                <a:ea typeface="Hind Medium" charset="0"/>
                <a:cs typeface="Hind Medium" charset="0"/>
              </a:defRPr>
            </a:lvl1pPr>
            <a:lvl2pPr>
              <a:lnSpc>
                <a:spcPct val="114000"/>
              </a:lnSpc>
              <a:defRPr sz="1800">
                <a:latin typeface="+mn-lt"/>
              </a:defRPr>
            </a:lvl2pPr>
            <a:lvl3pPr>
              <a:lnSpc>
                <a:spcPct val="114000"/>
              </a:lnSpc>
              <a:spcAft>
                <a:spcPts val="0"/>
              </a:spcAft>
              <a:defRPr sz="1800">
                <a:latin typeface="+mn-lt"/>
              </a:defRPr>
            </a:lvl3pPr>
            <a:lvl4pPr>
              <a:lnSpc>
                <a:spcPct val="114000"/>
              </a:lnSpc>
              <a:defRPr sz="1800">
                <a:latin typeface="+mn-lt"/>
              </a:defRPr>
            </a:lvl4pPr>
            <a:lvl5pPr>
              <a:lnSpc>
                <a:spcPct val="114000"/>
              </a:lnSpc>
              <a:defRPr sz="1800">
                <a:latin typeface="+mn-lt"/>
              </a:defRPr>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dirty="0"/>
          </a:p>
        </p:txBody>
      </p:sp>
      <p:sp>
        <p:nvSpPr>
          <p:cNvPr id="13" name="Content Placeholder 2"/>
          <p:cNvSpPr>
            <a:spLocks noGrp="1"/>
          </p:cNvSpPr>
          <p:nvPr>
            <p:ph idx="1"/>
          </p:nvPr>
        </p:nvSpPr>
        <p:spPr>
          <a:xfrm>
            <a:off x="6179485" y="1548400"/>
            <a:ext cx="5482290" cy="3220368"/>
          </a:xfrm>
        </p:spPr>
        <p:txBody>
          <a:bodyPr/>
          <a:lstStyle>
            <a:lvl1pPr>
              <a:spcAft>
                <a:spcPts val="1200"/>
              </a:spcAft>
              <a:defRPr b="0" i="0">
                <a:latin typeface="+mn-lt"/>
                <a:ea typeface="Hind Medium" charset="0"/>
                <a:cs typeface="Hind Medium" charset="0"/>
              </a:defRPr>
            </a:lvl1pPr>
            <a:lvl2pPr>
              <a:lnSpc>
                <a:spcPct val="114000"/>
              </a:lnSpc>
              <a:defRPr sz="1800">
                <a:latin typeface="+mn-lt"/>
              </a:defRPr>
            </a:lvl2pPr>
            <a:lvl3pPr>
              <a:lnSpc>
                <a:spcPct val="114000"/>
              </a:lnSpc>
              <a:spcAft>
                <a:spcPts val="0"/>
              </a:spcAft>
              <a:defRPr sz="1800">
                <a:latin typeface="+mn-lt"/>
              </a:defRPr>
            </a:lvl3pPr>
            <a:lvl4pPr>
              <a:lnSpc>
                <a:spcPct val="114000"/>
              </a:lnSpc>
              <a:defRPr sz="1800">
                <a:latin typeface="+mn-lt"/>
              </a:defRPr>
            </a:lvl4pPr>
            <a:lvl5pPr>
              <a:lnSpc>
                <a:spcPct val="114000"/>
              </a:lnSpc>
              <a:defRPr sz="1800">
                <a:latin typeface="+mn-lt"/>
              </a:defRPr>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dirty="0"/>
          </a:p>
        </p:txBody>
      </p:sp>
    </p:spTree>
    <p:extLst>
      <p:ext uri="{BB962C8B-B14F-4D97-AF65-F5344CB8AC3E}">
        <p14:creationId xmlns:p14="http://schemas.microsoft.com/office/powerpoint/2010/main" val="1742661934"/>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2 column – Text + image – Blue template">
    <p:spTree>
      <p:nvGrpSpPr>
        <p:cNvPr id="1" name=""/>
        <p:cNvGrpSpPr/>
        <p:nvPr/>
      </p:nvGrpSpPr>
      <p:grpSpPr>
        <a:xfrm>
          <a:off x="0" y="0"/>
          <a:ext cx="0" cy="0"/>
          <a:chOff x="0" y="0"/>
          <a:chExt cx="0" cy="0"/>
        </a:xfrm>
      </p:grpSpPr>
      <p:sp>
        <p:nvSpPr>
          <p:cNvPr id="8" name="Rectangle 7"/>
          <p:cNvSpPr/>
          <p:nvPr userDrawn="1"/>
        </p:nvSpPr>
        <p:spPr>
          <a:xfrm>
            <a:off x="6175375" y="522288"/>
            <a:ext cx="5486400" cy="5581650"/>
          </a:xfrm>
          <a:prstGeom prst="rect">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GB" dirty="0"/>
          </a:p>
        </p:txBody>
      </p:sp>
      <p:sp>
        <p:nvSpPr>
          <p:cNvPr id="2" name="Title 1"/>
          <p:cNvSpPr>
            <a:spLocks noGrp="1"/>
          </p:cNvSpPr>
          <p:nvPr>
            <p:ph type="title"/>
          </p:nvPr>
        </p:nvSpPr>
        <p:spPr>
          <a:xfrm>
            <a:off x="540976" y="567101"/>
            <a:ext cx="5477203" cy="575899"/>
          </a:xfrm>
        </p:spPr>
        <p:txBody>
          <a:bodyPr rIns="0"/>
          <a:lstStyle>
            <a:lvl1pPr>
              <a:defRPr sz="3000"/>
            </a:lvl1pPr>
          </a:lstStyle>
          <a:p>
            <a:r>
              <a:rPr lang="en-US" smtClean="0"/>
              <a:t>Click to edit Master title style</a:t>
            </a:r>
            <a:endParaRPr lang="en-GB" dirty="0"/>
          </a:p>
        </p:txBody>
      </p:sp>
      <p:sp>
        <p:nvSpPr>
          <p:cNvPr id="6" name="Text Placeholder 5"/>
          <p:cNvSpPr>
            <a:spLocks noGrp="1"/>
          </p:cNvSpPr>
          <p:nvPr>
            <p:ph type="body" sz="quarter" idx="18"/>
          </p:nvPr>
        </p:nvSpPr>
        <p:spPr>
          <a:xfrm>
            <a:off x="6286356" y="661060"/>
            <a:ext cx="5375915" cy="387927"/>
          </a:xfrm>
        </p:spPr>
        <p:txBody>
          <a:bodyPr/>
          <a:lstStyle>
            <a:lvl1pPr>
              <a:lnSpc>
                <a:spcPct val="100000"/>
              </a:lnSpc>
              <a:defRPr sz="1000"/>
            </a:lvl1pPr>
            <a:lvl2pPr>
              <a:lnSpc>
                <a:spcPct val="100000"/>
              </a:lnSpc>
              <a:defRPr sz="1000"/>
            </a:lvl2pPr>
          </a:lstStyle>
          <a:p>
            <a:pPr lvl="0"/>
            <a:r>
              <a:rPr lang="en-US" smtClean="0"/>
              <a:t>Click to edit Master text styles</a:t>
            </a:r>
          </a:p>
          <a:p>
            <a:pPr lvl="1"/>
            <a:r>
              <a:rPr lang="en-US" smtClean="0"/>
              <a:t>Second level</a:t>
            </a:r>
          </a:p>
        </p:txBody>
      </p:sp>
      <p:sp>
        <p:nvSpPr>
          <p:cNvPr id="10" name="Slide Number Placeholder 9"/>
          <p:cNvSpPr>
            <a:spLocks noGrp="1"/>
          </p:cNvSpPr>
          <p:nvPr>
            <p:ph type="sldNum" sz="quarter" idx="20"/>
          </p:nvPr>
        </p:nvSpPr>
        <p:spPr/>
        <p:txBody>
          <a:bodyPr/>
          <a:lstStyle>
            <a:lvl1pPr>
              <a:defRPr/>
            </a:lvl1pPr>
          </a:lstStyle>
          <a:p>
            <a:fld id="{615C06CD-839C-FC4C-913F-8EDF978843EE}" type="slidenum">
              <a:rPr lang="uk-UA" altLang="en-US"/>
              <a:pPr/>
              <a:t>‹#›</a:t>
            </a:fld>
            <a:endParaRPr lang="uk-UA" altLang="en-US" dirty="0"/>
          </a:p>
        </p:txBody>
      </p:sp>
      <p:pic>
        <p:nvPicPr>
          <p:cNvPr id="12" name="Picture 6"/>
          <p:cNvPicPr>
            <a:picLocks noChangeAspect="1"/>
          </p:cNvPicPr>
          <p:nvPr userDrawn="1"/>
        </p:nvPicPr>
        <p:blipFill>
          <a:blip r:embed="rId2">
            <a:extLst>
              <a:ext uri="{28A0092B-C50C-407E-A947-70E740481C1C}">
                <a14:useLocalDpi xmlns:a14="http://schemas.microsoft.com/office/drawing/2010/main" val="0"/>
              </a:ext>
            </a:extLst>
          </a:blip>
          <a:srcRect/>
          <a:stretch>
            <a:fillRect/>
          </a:stretch>
        </p:blipFill>
        <p:spPr bwMode="auto">
          <a:xfrm>
            <a:off x="533400" y="6299200"/>
            <a:ext cx="190500" cy="190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 name="Content Placeholder 2"/>
          <p:cNvSpPr>
            <a:spLocks noGrp="1"/>
          </p:cNvSpPr>
          <p:nvPr>
            <p:ph idx="21"/>
          </p:nvPr>
        </p:nvSpPr>
        <p:spPr>
          <a:xfrm>
            <a:off x="540000" y="1548400"/>
            <a:ext cx="5478179" cy="3220368"/>
          </a:xfrm>
        </p:spPr>
        <p:txBody>
          <a:bodyPr/>
          <a:lstStyle>
            <a:lvl1pPr>
              <a:spcAft>
                <a:spcPts val="1200"/>
              </a:spcAft>
              <a:defRPr b="0" i="0">
                <a:latin typeface="+mn-lt"/>
                <a:ea typeface="Hind Medium" charset="0"/>
                <a:cs typeface="Hind Medium" charset="0"/>
              </a:defRPr>
            </a:lvl1pPr>
            <a:lvl2pPr>
              <a:lnSpc>
                <a:spcPct val="114000"/>
              </a:lnSpc>
              <a:defRPr sz="1800">
                <a:latin typeface="+mn-lt"/>
              </a:defRPr>
            </a:lvl2pPr>
            <a:lvl3pPr>
              <a:lnSpc>
                <a:spcPct val="114000"/>
              </a:lnSpc>
              <a:spcAft>
                <a:spcPts val="0"/>
              </a:spcAft>
              <a:defRPr sz="1800">
                <a:latin typeface="+mn-lt"/>
              </a:defRPr>
            </a:lvl3pPr>
            <a:lvl4pPr>
              <a:lnSpc>
                <a:spcPct val="114000"/>
              </a:lnSpc>
              <a:defRPr sz="1800">
                <a:latin typeface="+mn-lt"/>
              </a:defRPr>
            </a:lvl4pPr>
            <a:lvl5pPr>
              <a:lnSpc>
                <a:spcPct val="114000"/>
              </a:lnSpc>
              <a:defRPr sz="1800">
                <a:latin typeface="+mn-lt"/>
              </a:defRPr>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dirty="0"/>
          </a:p>
        </p:txBody>
      </p:sp>
    </p:spTree>
    <p:extLst>
      <p:ext uri="{BB962C8B-B14F-4D97-AF65-F5344CB8AC3E}">
        <p14:creationId xmlns:p14="http://schemas.microsoft.com/office/powerpoint/2010/main" val="768000941"/>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2 column – Text + large image – Blue template">
    <p:spTree>
      <p:nvGrpSpPr>
        <p:cNvPr id="1" name=""/>
        <p:cNvGrpSpPr/>
        <p:nvPr/>
      </p:nvGrpSpPr>
      <p:grpSpPr>
        <a:xfrm>
          <a:off x="0" y="0"/>
          <a:ext cx="0" cy="0"/>
          <a:chOff x="0" y="0"/>
          <a:chExt cx="0" cy="0"/>
        </a:xfrm>
      </p:grpSpPr>
      <p:sp>
        <p:nvSpPr>
          <p:cNvPr id="5" name="Picture Placeholder 4"/>
          <p:cNvSpPr>
            <a:spLocks noGrp="1"/>
          </p:cNvSpPr>
          <p:nvPr>
            <p:ph type="pic" sz="quarter" idx="19"/>
          </p:nvPr>
        </p:nvSpPr>
        <p:spPr>
          <a:xfrm>
            <a:off x="6168855" y="0"/>
            <a:ext cx="6023145" cy="6857999"/>
          </a:xfrm>
        </p:spPr>
        <p:txBody>
          <a:bodyPr/>
          <a:lstStyle/>
          <a:p>
            <a:pPr lvl="0"/>
            <a:r>
              <a:rPr lang="en-US" noProof="0" smtClean="0"/>
              <a:t>Drag picture to placeholder or click icon to add</a:t>
            </a:r>
            <a:endParaRPr lang="en-GB" noProof="0" dirty="0"/>
          </a:p>
        </p:txBody>
      </p:sp>
      <p:sp>
        <p:nvSpPr>
          <p:cNvPr id="2" name="Title 1"/>
          <p:cNvSpPr>
            <a:spLocks noGrp="1"/>
          </p:cNvSpPr>
          <p:nvPr>
            <p:ph type="title"/>
          </p:nvPr>
        </p:nvSpPr>
        <p:spPr>
          <a:xfrm>
            <a:off x="540977" y="567101"/>
            <a:ext cx="5483696" cy="613999"/>
          </a:xfrm>
        </p:spPr>
        <p:txBody>
          <a:bodyPr rIns="0"/>
          <a:lstStyle>
            <a:lvl1pPr>
              <a:defRPr sz="3000"/>
            </a:lvl1pPr>
          </a:lstStyle>
          <a:p>
            <a:r>
              <a:rPr lang="en-US" smtClean="0"/>
              <a:t>Click to edit Master title style</a:t>
            </a:r>
            <a:endParaRPr lang="en-GB" dirty="0"/>
          </a:p>
        </p:txBody>
      </p:sp>
      <p:sp>
        <p:nvSpPr>
          <p:cNvPr id="11" name="Text Placeholder 5"/>
          <p:cNvSpPr>
            <a:spLocks noGrp="1"/>
          </p:cNvSpPr>
          <p:nvPr>
            <p:ph type="body" sz="quarter" idx="18"/>
          </p:nvPr>
        </p:nvSpPr>
        <p:spPr>
          <a:xfrm>
            <a:off x="6286356" y="661060"/>
            <a:ext cx="5375915" cy="387927"/>
          </a:xfrm>
        </p:spPr>
        <p:txBody>
          <a:bodyPr/>
          <a:lstStyle>
            <a:lvl1pPr>
              <a:lnSpc>
                <a:spcPct val="100000"/>
              </a:lnSpc>
              <a:defRPr sz="1000">
                <a:solidFill>
                  <a:srgbClr val="FFFFFF"/>
                </a:solidFill>
              </a:defRPr>
            </a:lvl1pPr>
            <a:lvl2pPr>
              <a:lnSpc>
                <a:spcPct val="100000"/>
              </a:lnSpc>
              <a:defRPr sz="1000">
                <a:solidFill>
                  <a:srgbClr val="FFFFFF"/>
                </a:solidFill>
              </a:defRPr>
            </a:lvl2pPr>
          </a:lstStyle>
          <a:p>
            <a:pPr lvl="0"/>
            <a:r>
              <a:rPr lang="en-US" smtClean="0"/>
              <a:t>Click to edit Master text styles</a:t>
            </a:r>
          </a:p>
          <a:p>
            <a:pPr lvl="1"/>
            <a:r>
              <a:rPr lang="en-US" smtClean="0"/>
              <a:t>Second level</a:t>
            </a:r>
          </a:p>
        </p:txBody>
      </p:sp>
      <p:sp>
        <p:nvSpPr>
          <p:cNvPr id="9" name="Slide Number Placeholder 9"/>
          <p:cNvSpPr>
            <a:spLocks noGrp="1"/>
          </p:cNvSpPr>
          <p:nvPr>
            <p:ph type="sldNum" sz="quarter" idx="21"/>
          </p:nvPr>
        </p:nvSpPr>
        <p:spPr/>
        <p:txBody>
          <a:bodyPr/>
          <a:lstStyle>
            <a:lvl1pPr>
              <a:defRPr/>
            </a:lvl1pPr>
          </a:lstStyle>
          <a:p>
            <a:fld id="{C2CDEF37-006E-254D-A210-0434C0C6BB13}" type="slidenum">
              <a:rPr lang="uk-UA" altLang="en-US"/>
              <a:pPr/>
              <a:t>‹#›</a:t>
            </a:fld>
            <a:endParaRPr lang="uk-UA" altLang="en-US" dirty="0"/>
          </a:p>
        </p:txBody>
      </p:sp>
      <p:pic>
        <p:nvPicPr>
          <p:cNvPr id="14" name="Picture 6"/>
          <p:cNvPicPr>
            <a:picLocks noChangeAspect="1"/>
          </p:cNvPicPr>
          <p:nvPr userDrawn="1"/>
        </p:nvPicPr>
        <p:blipFill>
          <a:blip r:embed="rId2">
            <a:extLst>
              <a:ext uri="{28A0092B-C50C-407E-A947-70E740481C1C}">
                <a14:useLocalDpi xmlns:a14="http://schemas.microsoft.com/office/drawing/2010/main" val="0"/>
              </a:ext>
            </a:extLst>
          </a:blip>
          <a:srcRect/>
          <a:stretch>
            <a:fillRect/>
          </a:stretch>
        </p:blipFill>
        <p:spPr bwMode="auto">
          <a:xfrm>
            <a:off x="533400" y="6299200"/>
            <a:ext cx="190500" cy="190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5" name="Content Placeholder 2"/>
          <p:cNvSpPr>
            <a:spLocks noGrp="1"/>
          </p:cNvSpPr>
          <p:nvPr>
            <p:ph idx="22"/>
          </p:nvPr>
        </p:nvSpPr>
        <p:spPr>
          <a:xfrm>
            <a:off x="540000" y="1548400"/>
            <a:ext cx="5478179" cy="3220368"/>
          </a:xfrm>
        </p:spPr>
        <p:txBody>
          <a:bodyPr/>
          <a:lstStyle>
            <a:lvl1pPr>
              <a:spcAft>
                <a:spcPts val="1200"/>
              </a:spcAft>
              <a:defRPr b="0" i="0">
                <a:latin typeface="+mn-lt"/>
                <a:ea typeface="Hind Medium" charset="0"/>
                <a:cs typeface="Hind Medium" charset="0"/>
              </a:defRPr>
            </a:lvl1pPr>
            <a:lvl2pPr>
              <a:lnSpc>
                <a:spcPct val="114000"/>
              </a:lnSpc>
              <a:defRPr sz="1800">
                <a:latin typeface="+mn-lt"/>
              </a:defRPr>
            </a:lvl2pPr>
            <a:lvl3pPr>
              <a:lnSpc>
                <a:spcPct val="114000"/>
              </a:lnSpc>
              <a:spcAft>
                <a:spcPts val="0"/>
              </a:spcAft>
              <a:defRPr sz="1800">
                <a:latin typeface="+mn-lt"/>
              </a:defRPr>
            </a:lvl3pPr>
            <a:lvl4pPr>
              <a:lnSpc>
                <a:spcPct val="114000"/>
              </a:lnSpc>
              <a:defRPr sz="1800">
                <a:latin typeface="+mn-lt"/>
              </a:defRPr>
            </a:lvl4pPr>
            <a:lvl5pPr>
              <a:lnSpc>
                <a:spcPct val="114000"/>
              </a:lnSpc>
              <a:defRPr sz="1800">
                <a:latin typeface="+mn-lt"/>
              </a:defRPr>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dirty="0"/>
          </a:p>
        </p:txBody>
      </p:sp>
    </p:spTree>
    <p:extLst>
      <p:ext uri="{BB962C8B-B14F-4D97-AF65-F5344CB8AC3E}">
        <p14:creationId xmlns:p14="http://schemas.microsoft.com/office/powerpoint/2010/main" val="1537146952"/>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1 column – Text + content – Blue">
    <p:spTree>
      <p:nvGrpSpPr>
        <p:cNvPr id="1" name=""/>
        <p:cNvGrpSpPr/>
        <p:nvPr/>
      </p:nvGrpSpPr>
      <p:grpSpPr>
        <a:xfrm>
          <a:off x="0" y="0"/>
          <a:ext cx="0" cy="0"/>
          <a:chOff x="0" y="0"/>
          <a:chExt cx="0" cy="0"/>
        </a:xfrm>
      </p:grpSpPr>
      <p:pic>
        <p:nvPicPr>
          <p:cNvPr id="3" name="Picture 8"/>
          <p:cNvPicPr>
            <a:picLocks noChangeAspect="1"/>
          </p:cNvPicPr>
          <p:nvPr userDrawn="1"/>
        </p:nvPicPr>
        <p:blipFill>
          <a:blip r:embed="rId2">
            <a:extLst>
              <a:ext uri="{28A0092B-C50C-407E-A947-70E740481C1C}">
                <a14:useLocalDpi xmlns:a14="http://schemas.microsoft.com/office/drawing/2010/main" val="0"/>
              </a:ext>
            </a:extLst>
          </a:blip>
          <a:srcRect/>
          <a:stretch>
            <a:fillRect/>
          </a:stretch>
        </p:blipFill>
        <p:spPr bwMode="auto">
          <a:xfrm>
            <a:off x="533400" y="6299200"/>
            <a:ext cx="190500" cy="190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Title 1"/>
          <p:cNvSpPr>
            <a:spLocks noGrp="1"/>
          </p:cNvSpPr>
          <p:nvPr>
            <p:ph type="title"/>
          </p:nvPr>
        </p:nvSpPr>
        <p:spPr>
          <a:xfrm>
            <a:off x="540976" y="567101"/>
            <a:ext cx="11121296" cy="537799"/>
          </a:xfrm>
        </p:spPr>
        <p:txBody>
          <a:bodyPr rIns="0"/>
          <a:lstStyle>
            <a:lvl1pPr>
              <a:defRPr sz="3000"/>
            </a:lvl1pPr>
          </a:lstStyle>
          <a:p>
            <a:r>
              <a:rPr lang="en-US" noProof="0" smtClean="0"/>
              <a:t>Click to edit Master title style</a:t>
            </a:r>
            <a:endParaRPr lang="en-GB" noProof="0" dirty="0"/>
          </a:p>
        </p:txBody>
      </p:sp>
      <p:sp>
        <p:nvSpPr>
          <p:cNvPr id="5" name="Slide Number Placeholder 9"/>
          <p:cNvSpPr>
            <a:spLocks noGrp="1"/>
          </p:cNvSpPr>
          <p:nvPr>
            <p:ph type="sldNum" sz="quarter" idx="11"/>
          </p:nvPr>
        </p:nvSpPr>
        <p:spPr/>
        <p:txBody>
          <a:bodyPr/>
          <a:lstStyle>
            <a:lvl1pPr>
              <a:defRPr/>
            </a:lvl1pPr>
          </a:lstStyle>
          <a:p>
            <a:fld id="{F49E1E4A-834C-074E-9FF0-961A1F8067B6}" type="slidenum">
              <a:rPr lang="en-GB" altLang="en-US" noProof="0" smtClean="0"/>
              <a:pPr/>
              <a:t>‹#›</a:t>
            </a:fld>
            <a:endParaRPr lang="en-GB" altLang="en-US" noProof="0" dirty="0"/>
          </a:p>
        </p:txBody>
      </p:sp>
    </p:spTree>
    <p:extLst>
      <p:ext uri="{BB962C8B-B14F-4D97-AF65-F5344CB8AC3E}">
        <p14:creationId xmlns:p14="http://schemas.microsoft.com/office/powerpoint/2010/main" val="1947731574"/>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Blank Page">
    <p:spTree>
      <p:nvGrpSpPr>
        <p:cNvPr id="1" name=""/>
        <p:cNvGrpSpPr/>
        <p:nvPr/>
      </p:nvGrpSpPr>
      <p:grpSpPr>
        <a:xfrm>
          <a:off x="0" y="0"/>
          <a:ext cx="0" cy="0"/>
          <a:chOff x="0" y="0"/>
          <a:chExt cx="0" cy="0"/>
        </a:xfrm>
      </p:grpSpPr>
    </p:spTree>
    <p:extLst>
      <p:ext uri="{BB962C8B-B14F-4D97-AF65-F5344CB8AC3E}">
        <p14:creationId xmlns:p14="http://schemas.microsoft.com/office/powerpoint/2010/main" val="1307851573"/>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sldLayout>
</file>

<file path=ppt/slideLayouts/slideLayout13.xml><?xml version="1.0" encoding="utf-8"?>
<p:sldLayout xmlns:a="http://schemas.openxmlformats.org/drawingml/2006/main" xmlns:r="http://schemas.openxmlformats.org/officeDocument/2006/relationships" xmlns:p="http://schemas.openxmlformats.org/presentationml/2006/main" showMasterSp="0" type="tx">
  <p:cSld name="Option 1-Title Page">
    <p:spTree>
      <p:nvGrpSpPr>
        <p:cNvPr id="1" name=""/>
        <p:cNvGrpSpPr/>
        <p:nvPr/>
      </p:nvGrpSpPr>
      <p:grpSpPr>
        <a:xfrm>
          <a:off x="0" y="0"/>
          <a:ext cx="0" cy="0"/>
          <a:chOff x="0" y="0"/>
          <a:chExt cx="0" cy="0"/>
        </a:xfrm>
      </p:grpSpPr>
      <p:pic>
        <p:nvPicPr>
          <p:cNvPr id="4" name="image2.png" descr="ISOC_0015_SEL_IMG.png"/>
          <p:cNvPicPr>
            <a:picLocks noChangeAspect="1" noChangeArrowheads="1"/>
          </p:cNvPicPr>
          <p:nvPr userDrawn="1"/>
        </p:nvPicPr>
        <p:blipFill>
          <a:blip r:embed="rId2">
            <a:alphaModFix amt="89000"/>
            <a:extLst>
              <a:ext uri="{28A0092B-C50C-407E-A947-70E740481C1C}">
                <a14:useLocalDpi xmlns:a14="http://schemas.microsoft.com/office/drawing/2010/main" val="0"/>
              </a:ext>
            </a:extLst>
          </a:blip>
          <a:srcRect/>
          <a:stretch>
            <a:fillRect/>
          </a:stretch>
        </p:blipFill>
        <p:spPr bwMode="auto">
          <a:xfrm>
            <a:off x="0" y="0"/>
            <a:ext cx="12192000" cy="6858000"/>
          </a:xfrm>
          <a:prstGeom prst="rect">
            <a:avLst/>
          </a:prstGeom>
          <a:noFill/>
          <a:ln>
            <a:noFill/>
          </a:ln>
          <a:extLst>
            <a:ext uri="{909E8E84-426E-40dd-AFC4-6F175D3DCCD1}">
              <a14:hiddenFill xmlns="" xmlns:a14="http://schemas.microsoft.com/office/drawing/2010/main">
                <a:solidFill>
                  <a:srgbClr val="FFFFFF">
                    <a:alpha val="65031"/>
                  </a:srgbClr>
                </a:solidFill>
              </a14:hiddenFill>
            </a:ext>
            <a:ext uri="{91240B29-F687-4f45-9708-019B960494DF}">
              <a14:hiddenLine xmlns="" xmlns:a14="http://schemas.microsoft.com/office/drawing/2010/main" w="12700">
                <a:solidFill>
                  <a:srgbClr val="000000"/>
                </a:solidFill>
                <a:miter lim="400000"/>
                <a:headEnd/>
                <a:tailEnd/>
              </a14:hiddenLine>
            </a:ext>
          </a:extLst>
        </p:spPr>
      </p:pic>
      <p:pic>
        <p:nvPicPr>
          <p:cNvPr id="6" name="image3.png" descr="isoc_logo_rev.png"/>
          <p:cNvPicPr>
            <a:picLocks noChangeAspect="1" noChangeArrowheads="1"/>
          </p:cNvPicPr>
          <p:nvPr userDrawn="1"/>
        </p:nvPicPr>
        <p:blipFill>
          <a:blip r:embed="rId3">
            <a:extLst>
              <a:ext uri="{28A0092B-C50C-407E-A947-70E740481C1C}">
                <a14:useLocalDpi xmlns:a14="http://schemas.microsoft.com/office/drawing/2010/main" val="0"/>
              </a:ext>
            </a:extLst>
          </a:blip>
          <a:srcRect/>
          <a:stretch>
            <a:fillRect/>
          </a:stretch>
        </p:blipFill>
        <p:spPr bwMode="auto">
          <a:xfrm>
            <a:off x="8479367" y="688976"/>
            <a:ext cx="3018367" cy="90487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400000"/>
                <a:headEnd/>
                <a:tailEnd/>
              </a14:hiddenLine>
            </a:ext>
          </a:extLst>
        </p:spPr>
      </p:pic>
    </p:spTree>
    <p:extLst>
      <p:ext uri="{BB962C8B-B14F-4D97-AF65-F5344CB8AC3E}">
        <p14:creationId xmlns:p14="http://schemas.microsoft.com/office/powerpoint/2010/main" val="1184616118"/>
      </p:ext>
    </p:extLst>
  </p:cSld>
  <p:clrMapOvr>
    <a:masterClrMapping/>
  </p:clrMapOvr>
  <p:transition spd="med"/>
</p:sldLayout>
</file>

<file path=ppt/slideLayouts/slideLayout14.xml><?xml version="1.0" encoding="utf-8"?>
<p:sldLayout xmlns:a="http://schemas.openxmlformats.org/drawingml/2006/main" xmlns:r="http://schemas.openxmlformats.org/officeDocument/2006/relationships" xmlns:p="http://schemas.openxmlformats.org/presentationml/2006/main" showMasterSp="0" userDrawn="1">
  <p:cSld name="Title Slide-Add Info">
    <p:bg>
      <p:bgPr>
        <a:solidFill>
          <a:srgbClr val="009FDF"/>
        </a:solidFill>
        <a:effectLst/>
      </p:bgPr>
    </p:bg>
    <p:spTree>
      <p:nvGrpSpPr>
        <p:cNvPr id="1" name=""/>
        <p:cNvGrpSpPr/>
        <p:nvPr/>
      </p:nvGrpSpPr>
      <p:grpSpPr>
        <a:xfrm>
          <a:off x="0" y="0"/>
          <a:ext cx="0" cy="0"/>
          <a:chOff x="0" y="0"/>
          <a:chExt cx="0" cy="0"/>
        </a:xfrm>
      </p:grpSpPr>
      <p:pic>
        <p:nvPicPr>
          <p:cNvPr id="8" name="image2.png" descr="ISOC_0015_SEL_IMG.png"/>
          <p:cNvPicPr>
            <a:picLocks noChangeAspect="1" noChangeArrowheads="1"/>
          </p:cNvPicPr>
          <p:nvPr userDrawn="1"/>
        </p:nvPicPr>
        <p:blipFill>
          <a:blip r:embed="rId2">
            <a:alphaModFix amt="15000"/>
            <a:extLst>
              <a:ext uri="{28A0092B-C50C-407E-A947-70E740481C1C}">
                <a14:useLocalDpi xmlns:a14="http://schemas.microsoft.com/office/drawing/2010/main" val="0"/>
              </a:ext>
            </a:extLst>
          </a:blip>
          <a:srcRect/>
          <a:stretch>
            <a:fillRect/>
          </a:stretch>
        </p:blipFill>
        <p:spPr bwMode="auto">
          <a:xfrm>
            <a:off x="0" y="0"/>
            <a:ext cx="12192000" cy="6858000"/>
          </a:xfrm>
          <a:prstGeom prst="rect">
            <a:avLst/>
          </a:prstGeom>
          <a:noFill/>
          <a:ln>
            <a:noFill/>
          </a:ln>
          <a:extLst>
            <a:ext uri="{909E8E84-426E-40dd-AFC4-6F175D3DCCD1}">
              <a14:hiddenFill xmlns="" xmlns:a14="http://schemas.microsoft.com/office/drawing/2010/main">
                <a:solidFill>
                  <a:srgbClr val="FFFFFF">
                    <a:alpha val="14819"/>
                  </a:srgbClr>
                </a:solidFill>
              </a14:hiddenFill>
            </a:ext>
            <a:ext uri="{91240B29-F687-4f45-9708-019B960494DF}">
              <a14:hiddenLine xmlns="" xmlns:a14="http://schemas.microsoft.com/office/drawing/2010/main" w="12700">
                <a:solidFill>
                  <a:srgbClr val="000000"/>
                </a:solidFill>
                <a:miter lim="400000"/>
                <a:headEnd/>
                <a:tailEnd/>
              </a14:hiddenLine>
            </a:ext>
          </a:extLst>
        </p:spPr>
      </p:pic>
      <p:pic>
        <p:nvPicPr>
          <p:cNvPr id="4" name="image3.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0297584" y="6135689"/>
            <a:ext cx="1530349" cy="458787"/>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400000"/>
                <a:headEnd/>
                <a:tailEnd/>
              </a14:hiddenLine>
            </a:ext>
          </a:extLst>
        </p:spPr>
      </p:pic>
      <p:sp>
        <p:nvSpPr>
          <p:cNvPr id="5" name="Shape 91"/>
          <p:cNvSpPr>
            <a:spLocks noChangeShapeType="1"/>
          </p:cNvSpPr>
          <p:nvPr userDrawn="1"/>
        </p:nvSpPr>
        <p:spPr bwMode="auto">
          <a:xfrm>
            <a:off x="558800" y="482600"/>
            <a:ext cx="1896533" cy="0"/>
          </a:xfrm>
          <a:prstGeom prst="line">
            <a:avLst/>
          </a:prstGeom>
          <a:noFill/>
          <a:ln w="50800">
            <a:solidFill>
              <a:srgbClr val="FFFFFF"/>
            </a:solidFill>
            <a:round/>
            <a:headEnd/>
            <a:tailEnd/>
          </a:ln>
          <a:extLst>
            <a:ext uri="{909E8E84-426E-40dd-AFC4-6F175D3DCCD1}">
              <a14:hiddenFill xmlns="" xmlns:a14="http://schemas.microsoft.com/office/drawing/2010/main">
                <a:noFill/>
              </a14:hiddenFill>
            </a:ext>
          </a:extLst>
        </p:spPr>
        <p:txBody>
          <a:bodyPr lIns="0" tIns="0" rIns="0" bIns="0"/>
          <a:lstStyle/>
          <a:p>
            <a:endParaRPr lang="en-US"/>
          </a:p>
        </p:txBody>
      </p:sp>
      <p:sp>
        <p:nvSpPr>
          <p:cNvPr id="19" name="Shape 19"/>
          <p:cNvSpPr>
            <a:spLocks noGrp="1"/>
          </p:cNvSpPr>
          <p:nvPr>
            <p:ph type="body" idx="1" hasCustomPrompt="1"/>
          </p:nvPr>
        </p:nvSpPr>
        <p:spPr>
          <a:xfrm>
            <a:off x="629459" y="2354767"/>
            <a:ext cx="11494808" cy="2852233"/>
          </a:xfrm>
          <a:prstGeom prst="rect">
            <a:avLst/>
          </a:prstGeom>
        </p:spPr>
        <p:txBody>
          <a:bodyPr lIns="91439" tIns="91439" rIns="91439" bIns="91439"/>
          <a:lstStyle>
            <a:lvl1pPr marL="0" indent="0">
              <a:defRPr sz="4400">
                <a:solidFill>
                  <a:srgbClr val="FFFFFF"/>
                </a:solidFill>
                <a:latin typeface="Arial"/>
                <a:ea typeface="Arial"/>
                <a:cs typeface="Arial"/>
                <a:sym typeface="Arial"/>
              </a:defRPr>
            </a:lvl1pPr>
            <a:lvl2pPr marL="0" indent="457200">
              <a:buSzTx/>
              <a:buNone/>
              <a:defRPr sz="1800">
                <a:solidFill>
                  <a:srgbClr val="FFFFFF"/>
                </a:solidFill>
                <a:latin typeface="Arial"/>
                <a:ea typeface="Arial"/>
                <a:cs typeface="Arial"/>
                <a:sym typeface="Arial"/>
              </a:defRPr>
            </a:lvl2pPr>
            <a:lvl3pPr marL="0" indent="914400">
              <a:buSzTx/>
              <a:buNone/>
              <a:defRPr sz="1800">
                <a:solidFill>
                  <a:srgbClr val="FFFFFF"/>
                </a:solidFill>
                <a:latin typeface="Arial"/>
                <a:ea typeface="Arial"/>
                <a:cs typeface="Arial"/>
                <a:sym typeface="Arial"/>
              </a:defRPr>
            </a:lvl3pPr>
            <a:lvl4pPr marL="0" indent="1371600">
              <a:buSzTx/>
              <a:buNone/>
              <a:defRPr sz="1800">
                <a:solidFill>
                  <a:srgbClr val="FFFFFF"/>
                </a:solidFill>
                <a:latin typeface="Arial"/>
                <a:ea typeface="Arial"/>
                <a:cs typeface="Arial"/>
                <a:sym typeface="Arial"/>
              </a:defRPr>
            </a:lvl4pPr>
            <a:lvl5pPr marL="0" indent="1828800">
              <a:buSzTx/>
              <a:buNone/>
              <a:defRPr sz="1800">
                <a:solidFill>
                  <a:srgbClr val="FFFFFF"/>
                </a:solidFill>
                <a:latin typeface="Arial"/>
                <a:ea typeface="Arial"/>
                <a:cs typeface="Arial"/>
                <a:sym typeface="Arial"/>
              </a:defRPr>
            </a:lvl5pPr>
          </a:lstStyle>
          <a:p>
            <a:pPr lvl="0"/>
            <a:r>
              <a:rPr dirty="0"/>
              <a:t>Body Level </a:t>
            </a:r>
            <a:r>
              <a:rPr dirty="0" smtClean="0"/>
              <a:t>One</a:t>
            </a:r>
            <a:endParaRPr dirty="0"/>
          </a:p>
        </p:txBody>
      </p:sp>
      <p:sp>
        <p:nvSpPr>
          <p:cNvPr id="2" name="Title 1"/>
          <p:cNvSpPr>
            <a:spLocks noGrp="1"/>
          </p:cNvSpPr>
          <p:nvPr>
            <p:ph type="title"/>
          </p:nvPr>
        </p:nvSpPr>
        <p:spPr>
          <a:xfrm>
            <a:off x="541867" y="595314"/>
            <a:ext cx="11582400" cy="809625"/>
          </a:xfrm>
          <a:prstGeom prst="rect">
            <a:avLst/>
          </a:prstGeom>
        </p:spPr>
        <p:txBody>
          <a:bodyPr/>
          <a:lstStyle>
            <a:lvl1pPr algn="l">
              <a:defRPr b="1">
                <a:solidFill>
                  <a:schemeClr val="bg1"/>
                </a:solidFill>
              </a:defRPr>
            </a:lvl1pPr>
          </a:lstStyle>
          <a:p>
            <a:r>
              <a:rPr lang="en-US" dirty="0" smtClean="0"/>
              <a:t>Click to edit Master title style</a:t>
            </a:r>
            <a:endParaRPr lang="en-US" dirty="0"/>
          </a:p>
        </p:txBody>
      </p:sp>
      <p:sp>
        <p:nvSpPr>
          <p:cNvPr id="6" name="Shape 21"/>
          <p:cNvSpPr>
            <a:spLocks noGrp="1"/>
          </p:cNvSpPr>
          <p:nvPr>
            <p:ph type="sldNum" sz="quarter" idx="10"/>
          </p:nvPr>
        </p:nvSpPr>
        <p:spPr>
          <a:xfrm>
            <a:off x="596900" y="6294439"/>
            <a:ext cx="2844800" cy="325437"/>
          </a:xfrm>
          <a:prstGeom prst="rect">
            <a:avLst/>
          </a:prstGeom>
        </p:spPr>
        <p:txBody>
          <a:bodyPr/>
          <a:lstStyle>
            <a:lvl1pPr>
              <a:defRPr sz="1000">
                <a:solidFill>
                  <a:srgbClr val="FFFFFF"/>
                </a:solidFill>
              </a:defRPr>
            </a:lvl1pPr>
          </a:lstStyle>
          <a:p>
            <a:fld id="{45AF661A-813A-F64A-9D39-0BE45D22AF91}" type="slidenum">
              <a:rPr lang="en-US" smtClean="0"/>
              <a:pPr/>
              <a:t>‹#›</a:t>
            </a:fld>
            <a:endParaRPr lang="en-US" dirty="0"/>
          </a:p>
        </p:txBody>
      </p:sp>
    </p:spTree>
    <p:extLst>
      <p:ext uri="{BB962C8B-B14F-4D97-AF65-F5344CB8AC3E}">
        <p14:creationId xmlns:p14="http://schemas.microsoft.com/office/powerpoint/2010/main" val="522203889"/>
      </p:ext>
    </p:extLst>
  </p:cSld>
  <p:clrMapOvr>
    <a:masterClrMapping/>
  </p:clrMapOvr>
  <p:transition spd="med"/>
</p:sldLayout>
</file>

<file path=ppt/slideLayouts/slideLayout15.xml><?xml version="1.0" encoding="utf-8"?>
<p:sldLayout xmlns:a="http://schemas.openxmlformats.org/drawingml/2006/main" xmlns:r="http://schemas.openxmlformats.org/officeDocument/2006/relationships" xmlns:p="http://schemas.openxmlformats.org/presentationml/2006/main" type="tx">
  <p:cSld name="Content Page">
    <p:spTree>
      <p:nvGrpSpPr>
        <p:cNvPr id="1" name=""/>
        <p:cNvGrpSpPr/>
        <p:nvPr/>
      </p:nvGrpSpPr>
      <p:grpSpPr>
        <a:xfrm>
          <a:off x="0" y="0"/>
          <a:ext cx="0" cy="0"/>
          <a:chOff x="0" y="0"/>
          <a:chExt cx="0" cy="0"/>
        </a:xfrm>
      </p:grpSpPr>
      <p:sp>
        <p:nvSpPr>
          <p:cNvPr id="23" name="Shape 23"/>
          <p:cNvSpPr>
            <a:spLocks noGrp="1"/>
          </p:cNvSpPr>
          <p:nvPr>
            <p:ph type="title"/>
          </p:nvPr>
        </p:nvSpPr>
        <p:spPr>
          <a:xfrm>
            <a:off x="541867" y="595314"/>
            <a:ext cx="11582400" cy="809625"/>
          </a:xfrm>
          <a:prstGeom prst="rect">
            <a:avLst/>
          </a:prstGeom>
        </p:spPr>
        <p:txBody>
          <a:bodyPr/>
          <a:lstStyle>
            <a:lvl1pPr algn="l">
              <a:defRPr/>
            </a:lvl1pPr>
          </a:lstStyle>
          <a:p>
            <a:pPr lvl="0"/>
            <a:r>
              <a:rPr dirty="0"/>
              <a:t>Title Text</a:t>
            </a:r>
          </a:p>
        </p:txBody>
      </p:sp>
      <p:sp>
        <p:nvSpPr>
          <p:cNvPr id="24" name="Shape 24"/>
          <p:cNvSpPr>
            <a:spLocks noGrp="1"/>
          </p:cNvSpPr>
          <p:nvPr>
            <p:ph type="body" idx="1"/>
          </p:nvPr>
        </p:nvSpPr>
        <p:spPr>
          <a:xfrm>
            <a:off x="541867" y="1282700"/>
            <a:ext cx="11582400" cy="4800600"/>
          </a:xfrm>
          <a:prstGeom prst="rect">
            <a:avLst/>
          </a:prstGeom>
        </p:spPr>
        <p:txBody>
          <a:bodyPr/>
          <a:lstStyle>
            <a:lvl2pPr>
              <a:buClr>
                <a:srgbClr val="007FB2"/>
              </a:buClr>
            </a:lvl2pPr>
            <a:lvl3pPr>
              <a:buClr>
                <a:srgbClr val="007FB2"/>
              </a:buClr>
            </a:lvl3pPr>
            <a:lvl4pPr>
              <a:buClr>
                <a:srgbClr val="007FB2"/>
              </a:buClr>
            </a:lvl4pPr>
            <a:lvl5pPr>
              <a:buClr>
                <a:srgbClr val="007FB2"/>
              </a:buClr>
            </a:lvl5pPr>
          </a:lstStyle>
          <a:p>
            <a:pPr lvl="0"/>
            <a:r>
              <a:rPr dirty="0"/>
              <a:t>Body Level One</a:t>
            </a:r>
          </a:p>
          <a:p>
            <a:pPr lvl="1"/>
            <a:r>
              <a:rPr dirty="0"/>
              <a:t>Body Level Two</a:t>
            </a:r>
          </a:p>
          <a:p>
            <a:pPr lvl="2"/>
            <a:r>
              <a:rPr dirty="0"/>
              <a:t>Body Level Three</a:t>
            </a:r>
          </a:p>
          <a:p>
            <a:pPr lvl="3"/>
            <a:r>
              <a:rPr dirty="0"/>
              <a:t>Body Level Four</a:t>
            </a:r>
          </a:p>
          <a:p>
            <a:pPr lvl="4"/>
            <a:r>
              <a:rPr dirty="0"/>
              <a:t>Body Level Five</a:t>
            </a:r>
          </a:p>
        </p:txBody>
      </p:sp>
      <p:sp>
        <p:nvSpPr>
          <p:cNvPr id="5" name="Shape 6"/>
          <p:cNvSpPr>
            <a:spLocks noChangeShapeType="1"/>
          </p:cNvSpPr>
          <p:nvPr userDrawn="1"/>
        </p:nvSpPr>
        <p:spPr bwMode="auto">
          <a:xfrm flipV="1">
            <a:off x="558800" y="482600"/>
            <a:ext cx="2262717" cy="0"/>
          </a:xfrm>
          <a:prstGeom prst="line">
            <a:avLst/>
          </a:prstGeom>
          <a:noFill/>
          <a:ln w="50800">
            <a:solidFill>
              <a:srgbClr val="009FDF"/>
            </a:solidFill>
            <a:round/>
            <a:headEnd/>
            <a:tailEnd/>
          </a:ln>
          <a:extLst>
            <a:ext uri="{909E8E84-426E-40dd-AFC4-6F175D3DCCD1}">
              <a14:hiddenFill xmlns="" xmlns:a14="http://schemas.microsoft.com/office/drawing/2010/main">
                <a:noFill/>
              </a14:hiddenFill>
            </a:ext>
          </a:extLst>
        </p:spPr>
        <p:txBody>
          <a:bodyPr lIns="0" tIns="0" rIns="0" bIns="0"/>
          <a:lstStyle/>
          <a:p>
            <a:endParaRPr lang="en-US"/>
          </a:p>
        </p:txBody>
      </p:sp>
      <p:sp>
        <p:nvSpPr>
          <p:cNvPr id="6" name="Shape 21"/>
          <p:cNvSpPr>
            <a:spLocks noGrp="1"/>
          </p:cNvSpPr>
          <p:nvPr>
            <p:ph type="sldNum" sz="quarter" idx="10"/>
          </p:nvPr>
        </p:nvSpPr>
        <p:spPr>
          <a:xfrm>
            <a:off x="596900" y="6294439"/>
            <a:ext cx="2844800" cy="325437"/>
          </a:xfrm>
          <a:prstGeom prst="rect">
            <a:avLst/>
          </a:prstGeom>
        </p:spPr>
        <p:txBody>
          <a:bodyPr/>
          <a:lstStyle>
            <a:lvl1pPr>
              <a:defRPr sz="1000">
                <a:solidFill>
                  <a:schemeClr val="tx2"/>
                </a:solidFill>
              </a:defRPr>
            </a:lvl1pPr>
          </a:lstStyle>
          <a:p>
            <a:fld id="{45AF661A-813A-F64A-9D39-0BE45D22AF91}" type="slidenum">
              <a:rPr lang="en-US" smtClean="0"/>
              <a:pPr/>
              <a:t>‹#›</a:t>
            </a:fld>
            <a:endParaRPr lang="en-US" dirty="0"/>
          </a:p>
        </p:txBody>
      </p:sp>
    </p:spTree>
    <p:extLst>
      <p:ext uri="{BB962C8B-B14F-4D97-AF65-F5344CB8AC3E}">
        <p14:creationId xmlns:p14="http://schemas.microsoft.com/office/powerpoint/2010/main" val="2062580781"/>
      </p:ext>
    </p:extLst>
  </p:cSld>
  <p:clrMapOvr>
    <a:masterClrMapping/>
  </p:clrMapOvr>
  <p:transition spd="med"/>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slideLayout" Target="../slideLayouts/slideLayout12.xml"/><Relationship Id="rId13" Type="http://schemas.openxmlformats.org/officeDocument/2006/relationships/slideLayout" Target="../slideLayouts/slideLayout13.xml"/><Relationship Id="rId14" Type="http://schemas.openxmlformats.org/officeDocument/2006/relationships/slideLayout" Target="../slideLayouts/slideLayout14.xml"/><Relationship Id="rId15" Type="http://schemas.openxmlformats.org/officeDocument/2006/relationships/slideLayout" Target="../slideLayouts/slideLayout15.xml"/><Relationship Id="rId16"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541338" y="566738"/>
            <a:ext cx="11109600" cy="783035"/>
          </a:xfrm>
          <a:prstGeom prst="rect">
            <a:avLst/>
          </a:prstGeom>
        </p:spPr>
        <p:txBody>
          <a:bodyPr vert="horz" wrap="square" lIns="0" tIns="0" rIns="0" bIns="0" rtlCol="0" anchor="t" anchorCtr="0">
            <a:noAutofit/>
          </a:bodyPr>
          <a:lstStyle/>
          <a:p>
            <a:r>
              <a:rPr lang="en-US" noProof="0" smtClean="0"/>
              <a:t>Click to edit Master title style</a:t>
            </a:r>
            <a:endParaRPr lang="en-GB" noProof="0" dirty="0"/>
          </a:p>
        </p:txBody>
      </p:sp>
      <p:sp>
        <p:nvSpPr>
          <p:cNvPr id="3" name="Text Placeholder 2"/>
          <p:cNvSpPr>
            <a:spLocks noGrp="1"/>
          </p:cNvSpPr>
          <p:nvPr>
            <p:ph type="body" idx="1"/>
          </p:nvPr>
        </p:nvSpPr>
        <p:spPr>
          <a:xfrm>
            <a:off x="539750" y="1548400"/>
            <a:ext cx="11109600" cy="3598862"/>
          </a:xfrm>
          <a:prstGeom prst="rect">
            <a:avLst/>
          </a:prstGeom>
        </p:spPr>
        <p:txBody>
          <a:bodyPr vert="horz" lIns="0" tIns="0" rIns="0" bIns="0" rtlCol="0" anchor="t" anchorCtr="0">
            <a:noAutofit/>
          </a:bodyPr>
          <a:lstStyle/>
          <a:p>
            <a:pPr lvl="0"/>
            <a:r>
              <a:rPr lang="en-US" noProof="0" smtClean="0"/>
              <a:t>Click to edit Master text styles</a:t>
            </a:r>
          </a:p>
          <a:p>
            <a:pPr lvl="1"/>
            <a:r>
              <a:rPr lang="en-US" noProof="0" smtClean="0"/>
              <a:t>Second level</a:t>
            </a:r>
          </a:p>
          <a:p>
            <a:pPr lvl="2"/>
            <a:r>
              <a:rPr lang="en-US" noProof="0" smtClean="0"/>
              <a:t>Third level</a:t>
            </a:r>
          </a:p>
          <a:p>
            <a:pPr lvl="3"/>
            <a:r>
              <a:rPr lang="en-US" noProof="0" smtClean="0"/>
              <a:t>Fourth level</a:t>
            </a:r>
          </a:p>
          <a:p>
            <a:pPr lvl="4"/>
            <a:r>
              <a:rPr lang="en-US" noProof="0" smtClean="0"/>
              <a:t>Fifth level</a:t>
            </a:r>
            <a:endParaRPr lang="en-GB" noProof="0" dirty="0"/>
          </a:p>
        </p:txBody>
      </p:sp>
      <p:sp>
        <p:nvSpPr>
          <p:cNvPr id="10" name="Slide Number Placeholder 9"/>
          <p:cNvSpPr>
            <a:spLocks noGrp="1"/>
          </p:cNvSpPr>
          <p:nvPr>
            <p:ph type="sldNum" sz="quarter" idx="4"/>
          </p:nvPr>
        </p:nvSpPr>
        <p:spPr>
          <a:xfrm>
            <a:off x="8918575" y="6342063"/>
            <a:ext cx="2743200" cy="173037"/>
          </a:xfrm>
          <a:prstGeom prst="rect">
            <a:avLst/>
          </a:prstGeom>
        </p:spPr>
        <p:txBody>
          <a:bodyPr vert="horz" wrap="square" lIns="0" tIns="0" rIns="0" bIns="0" numCol="1" anchor="t" anchorCtr="0" compatLnSpc="1">
            <a:prstTxWarp prst="textNoShape">
              <a:avLst/>
            </a:prstTxWarp>
          </a:bodyPr>
          <a:lstStyle>
            <a:lvl1pPr algn="r">
              <a:defRPr sz="1000"/>
            </a:lvl1pPr>
          </a:lstStyle>
          <a:p>
            <a:fld id="{F4C3A41F-A775-1140-95F7-087AA6C6EBC6}" type="slidenum">
              <a:rPr lang="en-GB" altLang="en-US" noProof="0" smtClean="0"/>
              <a:pPr/>
              <a:t>‹#›</a:t>
            </a:fld>
            <a:endParaRPr lang="en-GB" altLang="en-US" noProof="0" dirty="0"/>
          </a:p>
        </p:txBody>
      </p:sp>
    </p:spTree>
  </p:cSld>
  <p:clrMap bg1="lt1" tx1="dk1" bg2="lt2" tx2="dk2" accent1="accent1" accent2="accent2" accent3="accent3" accent4="accent4" accent5="accent5" accent6="accent6" hlink="hlink" folHlink="folHlink"/>
  <p:sldLayoutIdLst>
    <p:sldLayoutId id="2147483722" r:id="rId1"/>
    <p:sldLayoutId id="2147483724" r:id="rId2"/>
    <p:sldLayoutId id="2147483725" r:id="rId3"/>
    <p:sldLayoutId id="2147483727" r:id="rId4"/>
    <p:sldLayoutId id="2147483729" r:id="rId5"/>
    <p:sldLayoutId id="2147483730" r:id="rId6"/>
    <p:sldLayoutId id="2147483714" r:id="rId7"/>
    <p:sldLayoutId id="2147483715" r:id="rId8"/>
    <p:sldLayoutId id="2147483731" r:id="rId9"/>
    <p:sldLayoutId id="2147483716" r:id="rId10"/>
    <p:sldLayoutId id="2147483735" r:id="rId11"/>
    <p:sldLayoutId id="2147483751" r:id="rId12"/>
    <p:sldLayoutId id="2147483752" r:id="rId13"/>
    <p:sldLayoutId id="2147483753" r:id="rId14"/>
    <p:sldLayoutId id="2147483754" r:id="rId15"/>
  </p:sldLayoutIdLst>
  <mc:AlternateContent xmlns:mc="http://schemas.openxmlformats.org/markup-compatibility/2006" xmlns:p14="http://schemas.microsoft.com/office/powerpoint/2010/main">
    <mc:Choice Requires="p14">
      <p:transition p14:dur="10"/>
    </mc:Choice>
    <mc:Fallback xmlns="">
      <p:transition/>
    </mc:Fallback>
  </mc:AlternateContent>
  <p:hf hdr="0" dt="0"/>
  <p:txStyles>
    <p:titleStyle>
      <a:lvl1pPr algn="l" rtl="0" eaLnBrk="1" fontAlgn="base" hangingPunct="1">
        <a:lnSpc>
          <a:spcPct val="106000"/>
        </a:lnSpc>
        <a:spcBef>
          <a:spcPct val="0"/>
        </a:spcBef>
        <a:spcAft>
          <a:spcPct val="0"/>
        </a:spcAft>
        <a:defRPr sz="3000" kern="1200" spc="20">
          <a:solidFill>
            <a:schemeClr val="tx2"/>
          </a:solidFill>
          <a:latin typeface="+mj-lt"/>
          <a:ea typeface="ＭＳ Ｐゴシック" charset="-128"/>
          <a:cs typeface="+mj-cs"/>
        </a:defRPr>
      </a:lvl1pPr>
      <a:lvl2pPr algn="l" rtl="0" eaLnBrk="1" fontAlgn="base" hangingPunct="1">
        <a:lnSpc>
          <a:spcPct val="106000"/>
        </a:lnSpc>
        <a:spcBef>
          <a:spcPct val="0"/>
        </a:spcBef>
        <a:spcAft>
          <a:spcPct val="0"/>
        </a:spcAft>
        <a:defRPr sz="2400">
          <a:solidFill>
            <a:schemeClr val="tx2"/>
          </a:solidFill>
          <a:latin typeface="Hind Light" charset="0"/>
          <a:ea typeface="ＭＳ Ｐゴシック" charset="-128"/>
        </a:defRPr>
      </a:lvl2pPr>
      <a:lvl3pPr algn="l" rtl="0" eaLnBrk="1" fontAlgn="base" hangingPunct="1">
        <a:lnSpc>
          <a:spcPct val="106000"/>
        </a:lnSpc>
        <a:spcBef>
          <a:spcPct val="0"/>
        </a:spcBef>
        <a:spcAft>
          <a:spcPct val="0"/>
        </a:spcAft>
        <a:defRPr sz="2400">
          <a:solidFill>
            <a:schemeClr val="tx2"/>
          </a:solidFill>
          <a:latin typeface="Hind Light" charset="0"/>
          <a:ea typeface="ＭＳ Ｐゴシック" charset="-128"/>
        </a:defRPr>
      </a:lvl3pPr>
      <a:lvl4pPr algn="l" rtl="0" eaLnBrk="1" fontAlgn="base" hangingPunct="1">
        <a:lnSpc>
          <a:spcPct val="106000"/>
        </a:lnSpc>
        <a:spcBef>
          <a:spcPct val="0"/>
        </a:spcBef>
        <a:spcAft>
          <a:spcPct val="0"/>
        </a:spcAft>
        <a:defRPr sz="2400">
          <a:solidFill>
            <a:schemeClr val="tx2"/>
          </a:solidFill>
          <a:latin typeface="Hind Light" charset="0"/>
          <a:ea typeface="ＭＳ Ｐゴシック" charset="-128"/>
        </a:defRPr>
      </a:lvl4pPr>
      <a:lvl5pPr algn="l" rtl="0" eaLnBrk="1" fontAlgn="base" hangingPunct="1">
        <a:lnSpc>
          <a:spcPct val="106000"/>
        </a:lnSpc>
        <a:spcBef>
          <a:spcPct val="0"/>
        </a:spcBef>
        <a:spcAft>
          <a:spcPct val="0"/>
        </a:spcAft>
        <a:defRPr sz="2400">
          <a:solidFill>
            <a:schemeClr val="tx2"/>
          </a:solidFill>
          <a:latin typeface="Hind Light" charset="0"/>
          <a:ea typeface="ＭＳ Ｐゴシック" charset="-128"/>
        </a:defRPr>
      </a:lvl5pPr>
      <a:lvl6pPr marL="457200" algn="l" rtl="0" eaLnBrk="1" fontAlgn="base" hangingPunct="1">
        <a:lnSpc>
          <a:spcPct val="106000"/>
        </a:lnSpc>
        <a:spcBef>
          <a:spcPct val="0"/>
        </a:spcBef>
        <a:spcAft>
          <a:spcPct val="0"/>
        </a:spcAft>
        <a:defRPr sz="2400">
          <a:solidFill>
            <a:schemeClr val="tx2"/>
          </a:solidFill>
          <a:latin typeface="Hind Light" charset="0"/>
          <a:ea typeface="ＭＳ Ｐゴシック" charset="-128"/>
        </a:defRPr>
      </a:lvl6pPr>
      <a:lvl7pPr marL="914400" algn="l" rtl="0" eaLnBrk="1" fontAlgn="base" hangingPunct="1">
        <a:lnSpc>
          <a:spcPct val="106000"/>
        </a:lnSpc>
        <a:spcBef>
          <a:spcPct val="0"/>
        </a:spcBef>
        <a:spcAft>
          <a:spcPct val="0"/>
        </a:spcAft>
        <a:defRPr sz="2400">
          <a:solidFill>
            <a:schemeClr val="tx2"/>
          </a:solidFill>
          <a:latin typeface="Hind Light" charset="0"/>
          <a:ea typeface="ＭＳ Ｐゴシック" charset="-128"/>
        </a:defRPr>
      </a:lvl7pPr>
      <a:lvl8pPr marL="1371600" algn="l" rtl="0" eaLnBrk="1" fontAlgn="base" hangingPunct="1">
        <a:lnSpc>
          <a:spcPct val="106000"/>
        </a:lnSpc>
        <a:spcBef>
          <a:spcPct val="0"/>
        </a:spcBef>
        <a:spcAft>
          <a:spcPct val="0"/>
        </a:spcAft>
        <a:defRPr sz="2400">
          <a:solidFill>
            <a:schemeClr val="tx2"/>
          </a:solidFill>
          <a:latin typeface="Hind Light" charset="0"/>
          <a:ea typeface="ＭＳ Ｐゴシック" charset="-128"/>
        </a:defRPr>
      </a:lvl8pPr>
      <a:lvl9pPr marL="1828800" algn="l" rtl="0" eaLnBrk="1" fontAlgn="base" hangingPunct="1">
        <a:lnSpc>
          <a:spcPct val="106000"/>
        </a:lnSpc>
        <a:spcBef>
          <a:spcPct val="0"/>
        </a:spcBef>
        <a:spcAft>
          <a:spcPct val="0"/>
        </a:spcAft>
        <a:defRPr sz="2400">
          <a:solidFill>
            <a:schemeClr val="tx2"/>
          </a:solidFill>
          <a:latin typeface="Hind Light" charset="0"/>
          <a:ea typeface="ＭＳ Ｐゴシック" charset="-128"/>
        </a:defRPr>
      </a:lvl9pPr>
    </p:titleStyle>
    <p:bodyStyle>
      <a:lvl1pPr algn="l" rtl="0" eaLnBrk="1" fontAlgn="base" hangingPunct="1">
        <a:lnSpc>
          <a:spcPct val="106000"/>
        </a:lnSpc>
        <a:spcBef>
          <a:spcPct val="0"/>
        </a:spcBef>
        <a:spcAft>
          <a:spcPts val="1200"/>
        </a:spcAft>
        <a:buFont typeface="Arial" charset="0"/>
        <a:defRPr sz="2000" kern="1200" spc="20">
          <a:solidFill>
            <a:schemeClr val="tx1"/>
          </a:solidFill>
          <a:latin typeface="+mn-lt"/>
          <a:ea typeface="Hind Medium" charset="0"/>
          <a:cs typeface="Hind Medium" charset="0"/>
        </a:defRPr>
      </a:lvl1pPr>
      <a:lvl2pPr algn="l" rtl="0" eaLnBrk="1" fontAlgn="base" hangingPunct="1">
        <a:lnSpc>
          <a:spcPct val="113000"/>
        </a:lnSpc>
        <a:spcBef>
          <a:spcPct val="0"/>
        </a:spcBef>
        <a:spcAft>
          <a:spcPct val="0"/>
        </a:spcAft>
        <a:buFont typeface=".AppleSystemUIFont" charset="0"/>
        <a:defRPr sz="1800" kern="1200" spc="20">
          <a:solidFill>
            <a:schemeClr val="tx1"/>
          </a:solidFill>
          <a:latin typeface="+mn-lt"/>
          <a:ea typeface="ＭＳ Ｐゴシック" charset="-128"/>
          <a:cs typeface="+mn-cs"/>
        </a:defRPr>
      </a:lvl2pPr>
      <a:lvl3pPr marL="270000" indent="-270000" algn="l" rtl="0" eaLnBrk="1" fontAlgn="base" hangingPunct="1">
        <a:lnSpc>
          <a:spcPct val="113000"/>
        </a:lnSpc>
        <a:spcBef>
          <a:spcPct val="0"/>
        </a:spcBef>
        <a:spcAft>
          <a:spcPts val="0"/>
        </a:spcAft>
        <a:buSzPct val="72000"/>
        <a:buFont typeface=".AppleSystemUIFont" charset="0"/>
        <a:buChar char="—"/>
        <a:defRPr sz="1800" kern="1200" spc="20">
          <a:solidFill>
            <a:schemeClr val="tx1"/>
          </a:solidFill>
          <a:latin typeface="+mn-lt"/>
          <a:ea typeface="ＭＳ Ｐゴシック" charset="-128"/>
          <a:cs typeface="+mn-cs"/>
        </a:defRPr>
      </a:lvl3pPr>
      <a:lvl4pPr marL="556650" indent="-233925" algn="l" rtl="0" eaLnBrk="1" fontAlgn="base" hangingPunct="1">
        <a:lnSpc>
          <a:spcPct val="113000"/>
        </a:lnSpc>
        <a:spcBef>
          <a:spcPct val="0"/>
        </a:spcBef>
        <a:spcAft>
          <a:spcPct val="0"/>
        </a:spcAft>
        <a:buSzPct val="90000"/>
        <a:buFont typeface=".AppleSystemUIFont" charset="0"/>
        <a:buChar char="–"/>
        <a:defRPr sz="1800" kern="1200" spc="20">
          <a:solidFill>
            <a:schemeClr val="tx1"/>
          </a:solidFill>
          <a:latin typeface="+mn-lt"/>
          <a:ea typeface="ＭＳ Ｐゴシック" charset="-128"/>
          <a:cs typeface="+mn-cs"/>
        </a:defRPr>
      </a:lvl4pPr>
      <a:lvl5pPr marL="772650" indent="-197925" algn="l" rtl="0" eaLnBrk="1" fontAlgn="base" hangingPunct="1">
        <a:lnSpc>
          <a:spcPct val="113000"/>
        </a:lnSpc>
        <a:spcBef>
          <a:spcPct val="0"/>
        </a:spcBef>
        <a:spcAft>
          <a:spcPts val="1500"/>
        </a:spcAft>
        <a:buSzPct val="75000"/>
        <a:buFont typeface="Arial" charset="0"/>
        <a:buChar char="•"/>
        <a:defRPr sz="1800" kern="1200" spc="20">
          <a:solidFill>
            <a:schemeClr val="tx1"/>
          </a:solidFill>
          <a:latin typeface="+mn-lt"/>
          <a:ea typeface="ＭＳ Ｐゴシック" charset="-128"/>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3" Type="http://schemas.openxmlformats.org/officeDocument/2006/relationships/diagramData" Target="../diagrams/data1.xml"/><Relationship Id="rId4" Type="http://schemas.openxmlformats.org/officeDocument/2006/relationships/diagramLayout" Target="../diagrams/layout1.xml"/><Relationship Id="rId5" Type="http://schemas.openxmlformats.org/officeDocument/2006/relationships/diagramQuickStyle" Target="../diagrams/quickStyle1.xml"/><Relationship Id="rId6" Type="http://schemas.openxmlformats.org/officeDocument/2006/relationships/diagramColors" Target="../diagrams/colors1.xml"/><Relationship Id="rId7" Type="http://schemas.microsoft.com/office/2007/relationships/diagramDrawing" Target="../diagrams/drawing1.xml"/><Relationship Id="rId1" Type="http://schemas.openxmlformats.org/officeDocument/2006/relationships/slideLayout" Target="../slideLayouts/slideLayout11.xml"/><Relationship Id="rId2" Type="http://schemas.openxmlformats.org/officeDocument/2006/relationships/notesSlide" Target="../notesSlides/notesSlide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notesSlide" Target="../notesSlides/notesSlide3.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notesSlide" Target="../notesSlides/notesSlide4.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notesSlide" Target="../notesSlides/notesSlide5.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539999" y="3355200"/>
            <a:ext cx="11109600" cy="1370183"/>
          </a:xfrm>
        </p:spPr>
        <p:txBody>
          <a:bodyPr/>
          <a:lstStyle/>
          <a:p>
            <a:r>
              <a:rPr lang="en-US" dirty="0" smtClean="0"/>
              <a:t>Open standards facilitate </a:t>
            </a:r>
            <a:r>
              <a:rPr lang="en-US" dirty="0" smtClean="0"/>
              <a:t>the</a:t>
            </a:r>
            <a:br>
              <a:rPr lang="en-US" dirty="0" smtClean="0"/>
            </a:br>
            <a:r>
              <a:rPr lang="en-US" dirty="0" smtClean="0"/>
              <a:t>Internet’s </a:t>
            </a:r>
            <a:r>
              <a:rPr lang="en-US" dirty="0" smtClean="0"/>
              <a:t>growth, provide social and economic opportunities, and support creativity.</a:t>
            </a:r>
            <a:endParaRPr lang="en-US" dirty="0"/>
          </a:p>
        </p:txBody>
      </p:sp>
      <p:sp>
        <p:nvSpPr>
          <p:cNvPr id="2" name="Title 1"/>
          <p:cNvSpPr>
            <a:spLocks noGrp="1"/>
          </p:cNvSpPr>
          <p:nvPr>
            <p:ph type="ctrTitle"/>
          </p:nvPr>
        </p:nvSpPr>
        <p:spPr/>
        <p:txBody>
          <a:bodyPr/>
          <a:lstStyle/>
          <a:p>
            <a:r>
              <a:rPr lang="en-US" smtClean="0">
                <a:sym typeface="Arial Bold" charset="0"/>
              </a:rPr>
              <a:t>Open Internet Standards</a:t>
            </a:r>
            <a:endParaRPr lang="en-US" dirty="0"/>
          </a:p>
        </p:txBody>
      </p:sp>
    </p:spTree>
  </p:cSld>
  <p:clrMapOvr>
    <a:masterClrMapping/>
  </p:clrMapOvr>
  <p:transition/>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4" name="Shape 88"/>
          <p:cNvSpPr>
            <a:spLocks noGrp="1"/>
          </p:cNvSpPr>
          <p:nvPr>
            <p:ph type="title"/>
          </p:nvPr>
        </p:nvSpPr>
        <p:spPr/>
        <p:txBody>
          <a:bodyPr/>
          <a:lstStyle/>
          <a:p>
            <a:r>
              <a:rPr lang="en-US" smtClean="0"/>
              <a:t>Open Standards</a:t>
            </a:r>
            <a:endParaRPr lang="en-US" dirty="0"/>
          </a:p>
        </p:txBody>
      </p:sp>
      <p:sp>
        <p:nvSpPr>
          <p:cNvPr id="48" name="Freeform 36"/>
          <p:cNvSpPr>
            <a:spLocks/>
          </p:cNvSpPr>
          <p:nvPr/>
        </p:nvSpPr>
        <p:spPr bwMode="auto">
          <a:xfrm>
            <a:off x="5360260" y="1577423"/>
            <a:ext cx="1175523" cy="109583"/>
          </a:xfrm>
          <a:custGeom>
            <a:avLst/>
            <a:gdLst>
              <a:gd name="T0" fmla="*/ 654 w 766"/>
              <a:gd name="T1" fmla="*/ 32 h 71"/>
              <a:gd name="T2" fmla="*/ 383 w 766"/>
              <a:gd name="T3" fmla="*/ 0 h 71"/>
              <a:gd name="T4" fmla="*/ 112 w 766"/>
              <a:gd name="T5" fmla="*/ 32 h 71"/>
              <a:gd name="T6" fmla="*/ 0 w 766"/>
              <a:gd name="T7" fmla="*/ 71 h 71"/>
              <a:gd name="T8" fmla="*/ 383 w 766"/>
              <a:gd name="T9" fmla="*/ 28 h 71"/>
              <a:gd name="T10" fmla="*/ 766 w 766"/>
              <a:gd name="T11" fmla="*/ 71 h 71"/>
              <a:gd name="T12" fmla="*/ 654 w 766"/>
              <a:gd name="T13" fmla="*/ 32 h 71"/>
            </a:gdLst>
            <a:ahLst/>
            <a:cxnLst>
              <a:cxn ang="0">
                <a:pos x="T0" y="T1"/>
              </a:cxn>
              <a:cxn ang="0">
                <a:pos x="T2" y="T3"/>
              </a:cxn>
              <a:cxn ang="0">
                <a:pos x="T4" y="T5"/>
              </a:cxn>
              <a:cxn ang="0">
                <a:pos x="T6" y="T7"/>
              </a:cxn>
              <a:cxn ang="0">
                <a:pos x="T8" y="T9"/>
              </a:cxn>
              <a:cxn ang="0">
                <a:pos x="T10" y="T11"/>
              </a:cxn>
              <a:cxn ang="0">
                <a:pos x="T12" y="T13"/>
              </a:cxn>
            </a:cxnLst>
            <a:rect l="0" t="0" r="r" b="b"/>
            <a:pathLst>
              <a:path w="766" h="71">
                <a:moveTo>
                  <a:pt x="654" y="32"/>
                </a:moveTo>
                <a:cubicBezTo>
                  <a:pt x="579" y="17"/>
                  <a:pt x="483" y="0"/>
                  <a:pt x="383" y="0"/>
                </a:cubicBezTo>
                <a:cubicBezTo>
                  <a:pt x="283" y="0"/>
                  <a:pt x="186" y="17"/>
                  <a:pt x="112" y="32"/>
                </a:cubicBezTo>
                <a:cubicBezTo>
                  <a:pt x="41" y="46"/>
                  <a:pt x="10" y="63"/>
                  <a:pt x="0" y="71"/>
                </a:cubicBezTo>
                <a:cubicBezTo>
                  <a:pt x="177" y="38"/>
                  <a:pt x="283" y="28"/>
                  <a:pt x="383" y="28"/>
                </a:cubicBezTo>
                <a:cubicBezTo>
                  <a:pt x="483" y="28"/>
                  <a:pt x="605" y="42"/>
                  <a:pt x="766" y="71"/>
                </a:cubicBezTo>
                <a:cubicBezTo>
                  <a:pt x="755" y="63"/>
                  <a:pt x="724" y="46"/>
                  <a:pt x="654" y="32"/>
                </a:cubicBezTo>
                <a:close/>
              </a:path>
            </a:pathLst>
          </a:custGeom>
          <a:solidFill>
            <a:schemeClr val="bg1"/>
          </a:solidFill>
          <a:ln w="9525">
            <a:noFill/>
            <a:round/>
            <a:headEnd/>
            <a:tailEnd/>
          </a:ln>
        </p:spPr>
        <p:txBody>
          <a:bodyPr vert="horz" wrap="square" lIns="68598" tIns="34299" rIns="68598" bIns="34299" numCol="1" anchor="t" anchorCtr="0" compatLnSpc="1">
            <a:prstTxWarp prst="textNoShape">
              <a:avLst/>
            </a:prstTxWarp>
          </a:bodyPr>
          <a:lstStyle/>
          <a:p>
            <a:endParaRPr lang="en-US">
              <a:latin typeface="+mn-lt"/>
              <a:cs typeface="Arial" panose="020B0604020202020204" pitchFamily="34" charset="0"/>
            </a:endParaRPr>
          </a:p>
        </p:txBody>
      </p:sp>
      <p:sp>
        <p:nvSpPr>
          <p:cNvPr id="50" name="Freeform 38"/>
          <p:cNvSpPr>
            <a:spLocks/>
          </p:cNvSpPr>
          <p:nvPr/>
        </p:nvSpPr>
        <p:spPr bwMode="auto">
          <a:xfrm>
            <a:off x="6310925" y="2011485"/>
            <a:ext cx="253320" cy="2990041"/>
          </a:xfrm>
          <a:custGeom>
            <a:avLst/>
            <a:gdLst>
              <a:gd name="T0" fmla="*/ 165 w 165"/>
              <a:gd name="T1" fmla="*/ 1750 h 1949"/>
              <a:gd name="T2" fmla="*/ 83 w 165"/>
              <a:gd name="T3" fmla="*/ 1915 h 1949"/>
              <a:gd name="T4" fmla="*/ 0 w 165"/>
              <a:gd name="T5" fmla="*/ 1871 h 1949"/>
              <a:gd name="T6" fmla="*/ 0 w 165"/>
              <a:gd name="T7" fmla="*/ 94 h 1949"/>
              <a:gd name="T8" fmla="*/ 165 w 165"/>
              <a:gd name="T9" fmla="*/ 45 h 1949"/>
              <a:gd name="T10" fmla="*/ 165 w 165"/>
              <a:gd name="T11" fmla="*/ 1750 h 1949"/>
            </a:gdLst>
            <a:ahLst/>
            <a:cxnLst>
              <a:cxn ang="0">
                <a:pos x="T0" y="T1"/>
              </a:cxn>
              <a:cxn ang="0">
                <a:pos x="T2" y="T3"/>
              </a:cxn>
              <a:cxn ang="0">
                <a:pos x="T4" y="T5"/>
              </a:cxn>
              <a:cxn ang="0">
                <a:pos x="T6" y="T7"/>
              </a:cxn>
              <a:cxn ang="0">
                <a:pos x="T8" y="T9"/>
              </a:cxn>
              <a:cxn ang="0">
                <a:pos x="T10" y="T11"/>
              </a:cxn>
            </a:cxnLst>
            <a:rect l="0" t="0" r="r" b="b"/>
            <a:pathLst>
              <a:path w="165" h="1949">
                <a:moveTo>
                  <a:pt x="165" y="1750"/>
                </a:moveTo>
                <a:cubicBezTo>
                  <a:pt x="165" y="1795"/>
                  <a:pt x="149" y="1857"/>
                  <a:pt x="83" y="1915"/>
                </a:cubicBezTo>
                <a:cubicBezTo>
                  <a:pt x="51" y="1942"/>
                  <a:pt x="0" y="1949"/>
                  <a:pt x="0" y="1871"/>
                </a:cubicBezTo>
                <a:cubicBezTo>
                  <a:pt x="0" y="94"/>
                  <a:pt x="0" y="94"/>
                  <a:pt x="0" y="94"/>
                </a:cubicBezTo>
                <a:cubicBezTo>
                  <a:pt x="0" y="49"/>
                  <a:pt x="165" y="0"/>
                  <a:pt x="165" y="45"/>
                </a:cubicBezTo>
                <a:lnTo>
                  <a:pt x="165" y="1750"/>
                </a:lnTo>
                <a:close/>
              </a:path>
            </a:pathLst>
          </a:custGeom>
          <a:solidFill>
            <a:schemeClr val="bg1">
              <a:alpha val="17000"/>
            </a:schemeClr>
          </a:solidFill>
          <a:ln w="9525">
            <a:noFill/>
            <a:round/>
            <a:headEnd/>
            <a:tailEnd/>
          </a:ln>
        </p:spPr>
        <p:txBody>
          <a:bodyPr vert="horz" wrap="square" lIns="68598" tIns="34299" rIns="68598" bIns="34299" numCol="1" anchor="t" anchorCtr="0" compatLnSpc="1">
            <a:prstTxWarp prst="textNoShape">
              <a:avLst/>
            </a:prstTxWarp>
          </a:bodyPr>
          <a:lstStyle/>
          <a:p>
            <a:endParaRPr lang="en-US">
              <a:latin typeface="+mn-lt"/>
              <a:cs typeface="Arial" panose="020B0604020202020204" pitchFamily="34" charset="0"/>
            </a:endParaRPr>
          </a:p>
        </p:txBody>
      </p:sp>
      <p:sp>
        <p:nvSpPr>
          <p:cNvPr id="51" name="Freeform 39"/>
          <p:cNvSpPr>
            <a:spLocks/>
          </p:cNvSpPr>
          <p:nvPr/>
        </p:nvSpPr>
        <p:spPr bwMode="auto">
          <a:xfrm>
            <a:off x="5375916" y="2011485"/>
            <a:ext cx="436907" cy="3182167"/>
          </a:xfrm>
          <a:custGeom>
            <a:avLst/>
            <a:gdLst>
              <a:gd name="T0" fmla="*/ 0 w 285"/>
              <a:gd name="T1" fmla="*/ 1750 h 2074"/>
              <a:gd name="T2" fmla="*/ 74 w 285"/>
              <a:gd name="T3" fmla="*/ 1952 h 2074"/>
              <a:gd name="T4" fmla="*/ 82 w 285"/>
              <a:gd name="T5" fmla="*/ 1871 h 2074"/>
              <a:gd name="T6" fmla="*/ 82 w 285"/>
              <a:gd name="T7" fmla="*/ 94 h 2074"/>
              <a:gd name="T8" fmla="*/ 0 w 285"/>
              <a:gd name="T9" fmla="*/ 45 h 2074"/>
              <a:gd name="T10" fmla="*/ 0 w 285"/>
              <a:gd name="T11" fmla="*/ 1750 h 2074"/>
            </a:gdLst>
            <a:ahLst/>
            <a:cxnLst>
              <a:cxn ang="0">
                <a:pos x="T0" y="T1"/>
              </a:cxn>
              <a:cxn ang="0">
                <a:pos x="T2" y="T3"/>
              </a:cxn>
              <a:cxn ang="0">
                <a:pos x="T4" y="T5"/>
              </a:cxn>
              <a:cxn ang="0">
                <a:pos x="T6" y="T7"/>
              </a:cxn>
              <a:cxn ang="0">
                <a:pos x="T8" y="T9"/>
              </a:cxn>
              <a:cxn ang="0">
                <a:pos x="T10" y="T11"/>
              </a:cxn>
            </a:cxnLst>
            <a:rect l="0" t="0" r="r" b="b"/>
            <a:pathLst>
              <a:path w="285" h="2074">
                <a:moveTo>
                  <a:pt x="0" y="1750"/>
                </a:moveTo>
                <a:cubicBezTo>
                  <a:pt x="0" y="1795"/>
                  <a:pt x="13" y="1889"/>
                  <a:pt x="74" y="1952"/>
                </a:cubicBezTo>
                <a:cubicBezTo>
                  <a:pt x="167" y="2047"/>
                  <a:pt x="285" y="2074"/>
                  <a:pt x="82" y="1871"/>
                </a:cubicBezTo>
                <a:cubicBezTo>
                  <a:pt x="82" y="94"/>
                  <a:pt x="82" y="94"/>
                  <a:pt x="82" y="94"/>
                </a:cubicBezTo>
                <a:cubicBezTo>
                  <a:pt x="79" y="60"/>
                  <a:pt x="0" y="0"/>
                  <a:pt x="0" y="45"/>
                </a:cubicBezTo>
                <a:lnTo>
                  <a:pt x="0" y="1750"/>
                </a:lnTo>
                <a:close/>
              </a:path>
            </a:pathLst>
          </a:custGeom>
          <a:solidFill>
            <a:schemeClr val="bg1">
              <a:alpha val="17000"/>
            </a:schemeClr>
          </a:solidFill>
          <a:ln w="9525">
            <a:noFill/>
            <a:round/>
            <a:headEnd/>
            <a:tailEnd/>
          </a:ln>
        </p:spPr>
        <p:txBody>
          <a:bodyPr vert="horz" wrap="square" lIns="68598" tIns="34299" rIns="68598" bIns="34299" numCol="1" anchor="t" anchorCtr="0" compatLnSpc="1">
            <a:prstTxWarp prst="textNoShape">
              <a:avLst/>
            </a:prstTxWarp>
          </a:bodyPr>
          <a:lstStyle/>
          <a:p>
            <a:endParaRPr lang="en-US">
              <a:latin typeface="+mn-lt"/>
              <a:cs typeface="Arial" panose="020B0604020202020204" pitchFamily="34" charset="0"/>
            </a:endParaRPr>
          </a:p>
        </p:txBody>
      </p:sp>
      <p:graphicFrame>
        <p:nvGraphicFramePr>
          <p:cNvPr id="3" name="Diagram 2"/>
          <p:cNvGraphicFramePr/>
          <p:nvPr>
            <p:extLst>
              <p:ext uri="{D42A27DB-BD31-4B8C-83A1-F6EECF244321}">
                <p14:modId xmlns:p14="http://schemas.microsoft.com/office/powerpoint/2010/main" val="1195693777"/>
              </p:ext>
            </p:extLst>
          </p:nvPr>
        </p:nvGraphicFramePr>
        <p:xfrm>
          <a:off x="2253285" y="620185"/>
          <a:ext cx="7119076" cy="5964766"/>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1583780204"/>
      </p:ext>
    </p:extLst>
  </p:cSld>
  <p:clrMapOvr>
    <a:masterClrMapping/>
  </p:clrMapOvr>
  <p:transition/>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3" name="Shape 134"/>
          <p:cNvSpPr>
            <a:spLocks noGrp="1"/>
          </p:cNvSpPr>
          <p:nvPr>
            <p:ph type="title"/>
          </p:nvPr>
        </p:nvSpPr>
        <p:spPr/>
        <p:txBody>
          <a:bodyPr/>
          <a:lstStyle/>
          <a:p>
            <a:r>
              <a:rPr lang="en-US" smtClean="0"/>
              <a:t>Key Considerations (OpenStand)</a:t>
            </a:r>
            <a:endParaRPr lang="en-US" dirty="0"/>
          </a:p>
        </p:txBody>
      </p:sp>
      <p:sp>
        <p:nvSpPr>
          <p:cNvPr id="13314" name="Shape 135"/>
          <p:cNvSpPr>
            <a:spLocks noGrp="1"/>
          </p:cNvSpPr>
          <p:nvPr>
            <p:ph idx="1"/>
          </p:nvPr>
        </p:nvSpPr>
        <p:spPr/>
        <p:txBody>
          <a:bodyPr/>
          <a:lstStyle/>
          <a:p>
            <a:r>
              <a:rPr lang="en-GB" dirty="0" smtClean="0"/>
              <a:t>Standards are considered to be open when they are developed, and made available, through processes that adhere to the following principles:</a:t>
            </a:r>
            <a:endParaRPr lang="en-US" dirty="0"/>
          </a:p>
        </p:txBody>
      </p:sp>
      <p:grpSp>
        <p:nvGrpSpPr>
          <p:cNvPr id="2" name="Group 1"/>
          <p:cNvGrpSpPr/>
          <p:nvPr/>
        </p:nvGrpSpPr>
        <p:grpSpPr>
          <a:xfrm>
            <a:off x="577360" y="3048001"/>
            <a:ext cx="10863117" cy="2072474"/>
            <a:chOff x="205982" y="3199865"/>
            <a:chExt cx="9022716" cy="1721361"/>
          </a:xfrm>
        </p:grpSpPr>
        <p:grpSp>
          <p:nvGrpSpPr>
            <p:cNvPr id="3" name="Group 2"/>
            <p:cNvGrpSpPr/>
            <p:nvPr/>
          </p:nvGrpSpPr>
          <p:grpSpPr>
            <a:xfrm>
              <a:off x="205982" y="3199865"/>
              <a:ext cx="1666550" cy="1394574"/>
              <a:chOff x="205982" y="3199865"/>
              <a:chExt cx="1666550" cy="1394574"/>
            </a:xfrm>
          </p:grpSpPr>
          <p:sp>
            <p:nvSpPr>
              <p:cNvPr id="13317" name="Shape 137"/>
              <p:cNvSpPr>
                <a:spLocks noChangeArrowheads="1"/>
              </p:cNvSpPr>
              <p:nvPr/>
            </p:nvSpPr>
            <p:spPr bwMode="auto">
              <a:xfrm>
                <a:off x="205982" y="3827539"/>
                <a:ext cx="1666550" cy="766900"/>
              </a:xfrm>
              <a:prstGeom prst="rect">
                <a:avLst/>
              </a:prstGeom>
              <a:noFill/>
              <a:ln>
                <a:noFill/>
              </a:ln>
              <a:extLst>
                <a:ext uri="{C572A759-6A51-4108-AA02-DFA0A04FC94B}">
                  <ma14:wrappingTextBoxFlag xmlns:ma14="http://schemas.microsoft.com/office/mac/drawingml/2011/main" val="1"/>
                </a:ex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400000"/>
                    <a:headEnd/>
                    <a:tailEnd/>
                  </a14:hiddenLine>
                </a:ext>
              </a:extLst>
            </p:spPr>
            <p:txBody>
              <a:bodyPr wrap="square" tIns="91439" bIns="91439">
                <a:spAutoFit/>
              </a:bodyPr>
              <a:lstStyle/>
              <a:p>
                <a:pPr algn="ctr">
                  <a:lnSpc>
                    <a:spcPct val="120000"/>
                  </a:lnSpc>
                </a:pPr>
                <a:r>
                  <a:rPr lang="en-US" sz="2000" dirty="0"/>
                  <a:t>Respectful Cooperation</a:t>
                </a:r>
              </a:p>
            </p:txBody>
          </p:sp>
          <p:sp>
            <p:nvSpPr>
              <p:cNvPr id="13320" name="Shape 141"/>
              <p:cNvSpPr>
                <a:spLocks/>
              </p:cNvSpPr>
              <p:nvPr/>
            </p:nvSpPr>
            <p:spPr bwMode="auto">
              <a:xfrm>
                <a:off x="755889" y="3199865"/>
                <a:ext cx="566738" cy="566738"/>
              </a:xfrm>
              <a:custGeom>
                <a:avLst/>
                <a:gdLst>
                  <a:gd name="T0" fmla="*/ 283811 w 19679"/>
                  <a:gd name="T1" fmla="*/ 283811 h 19679"/>
                  <a:gd name="T2" fmla="*/ 283811 w 19679"/>
                  <a:gd name="T3" fmla="*/ 283811 h 19679"/>
                  <a:gd name="T4" fmla="*/ 283811 w 19679"/>
                  <a:gd name="T5" fmla="*/ 283811 h 19679"/>
                  <a:gd name="T6" fmla="*/ 283811 w 19679"/>
                  <a:gd name="T7" fmla="*/ 283811 h 19679"/>
                  <a:gd name="T8" fmla="*/ 0 60000 65536"/>
                  <a:gd name="T9" fmla="*/ 5898240 60000 65536"/>
                  <a:gd name="T10" fmla="*/ 11796480 60000 65536"/>
                  <a:gd name="T11" fmla="*/ 17694720 60000 65536"/>
                  <a:gd name="T12" fmla="*/ 0 w 19679"/>
                  <a:gd name="T13" fmla="*/ 0 h 19679"/>
                  <a:gd name="T14" fmla="*/ 19679 w 19679"/>
                  <a:gd name="T15" fmla="*/ 19679 h 19679"/>
                </a:gdLst>
                <a:ahLst/>
                <a:cxnLst>
                  <a:cxn ang="T8">
                    <a:pos x="T0" y="T1"/>
                  </a:cxn>
                  <a:cxn ang="T9">
                    <a:pos x="T2" y="T3"/>
                  </a:cxn>
                  <a:cxn ang="T10">
                    <a:pos x="T4" y="T5"/>
                  </a:cxn>
                  <a:cxn ang="T11">
                    <a:pos x="T6" y="T7"/>
                  </a:cxn>
                </a:cxnLst>
                <a:rect l="T12" t="T13" r="T14" b="T15"/>
                <a:pathLst>
                  <a:path w="19679" h="19679" extrusionOk="0">
                    <a:moveTo>
                      <a:pt x="16796" y="2882"/>
                    </a:moveTo>
                    <a:cubicBezTo>
                      <a:pt x="20639" y="6724"/>
                      <a:pt x="20639" y="12954"/>
                      <a:pt x="16796" y="16796"/>
                    </a:cubicBezTo>
                    <a:cubicBezTo>
                      <a:pt x="12954" y="20639"/>
                      <a:pt x="6724" y="20639"/>
                      <a:pt x="2882" y="16796"/>
                    </a:cubicBezTo>
                    <a:cubicBezTo>
                      <a:pt x="-961" y="12954"/>
                      <a:pt x="-961" y="6724"/>
                      <a:pt x="2882" y="2882"/>
                    </a:cubicBezTo>
                    <a:cubicBezTo>
                      <a:pt x="6724" y="-961"/>
                      <a:pt x="12954" y="-961"/>
                      <a:pt x="16796" y="2882"/>
                    </a:cubicBezTo>
                    <a:close/>
                  </a:path>
                </a:pathLst>
              </a:custGeom>
              <a:solidFill>
                <a:schemeClr val="tx2"/>
              </a:solidFill>
              <a:ln>
                <a:noFill/>
              </a:ln>
              <a:extLst>
                <a:ext uri="{C572A759-6A51-4108-AA02-DFA0A04FC94B}">
                  <ma14:wrappingTextBoxFlag xmlns:ma14="http://schemas.microsoft.com/office/mac/drawingml/2011/main" val="1"/>
                </a:ext>
                <a:ext uri="{91240B29-F687-4f45-9708-019B960494DF}">
                  <a14:hiddenLine xmlns="" xmlns:a14="http://schemas.microsoft.com/office/drawing/2010/main" w="12700">
                    <a:solidFill>
                      <a:srgbClr val="000000"/>
                    </a:solidFill>
                    <a:miter lim="400000"/>
                    <a:headEnd/>
                    <a:tailEnd/>
                  </a14:hiddenLine>
                </a:ext>
              </a:extLst>
            </p:spPr>
            <p:txBody>
              <a:bodyPr lIns="0" tIns="0" rIns="0" bIns="0" anchor="ctr"/>
              <a:lstStyle/>
              <a:p>
                <a:pPr algn="ctr"/>
                <a:r>
                  <a:rPr lang="en-US" b="1" dirty="0">
                    <a:solidFill>
                      <a:srgbClr val="FFFFFF"/>
                    </a:solidFill>
                  </a:rPr>
                  <a:t>1</a:t>
                </a:r>
              </a:p>
            </p:txBody>
          </p:sp>
        </p:grpSp>
        <p:grpSp>
          <p:nvGrpSpPr>
            <p:cNvPr id="4" name="Group 3"/>
            <p:cNvGrpSpPr/>
            <p:nvPr/>
          </p:nvGrpSpPr>
          <p:grpSpPr>
            <a:xfrm>
              <a:off x="2115138" y="3202310"/>
              <a:ext cx="1450179" cy="1399825"/>
              <a:chOff x="2115138" y="3202310"/>
              <a:chExt cx="1450179" cy="1399825"/>
            </a:xfrm>
          </p:grpSpPr>
          <p:sp>
            <p:nvSpPr>
              <p:cNvPr id="13318" name="Shape 139"/>
              <p:cNvSpPr>
                <a:spLocks noChangeArrowheads="1"/>
              </p:cNvSpPr>
              <p:nvPr/>
            </p:nvSpPr>
            <p:spPr bwMode="auto">
              <a:xfrm>
                <a:off x="2115138" y="3911923"/>
                <a:ext cx="1450179" cy="690212"/>
              </a:xfrm>
              <a:prstGeom prst="rect">
                <a:avLst/>
              </a:prstGeom>
              <a:noFill/>
              <a:ln>
                <a:noFill/>
              </a:ln>
              <a:extLst>
                <a:ext uri="{C572A759-6A51-4108-AA02-DFA0A04FC94B}">
                  <ma14:wrappingTextBoxFlag xmlns:ma14="http://schemas.microsoft.com/office/mac/drawingml/2011/main" val="1"/>
                </a:ex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400000"/>
                    <a:headEnd/>
                    <a:tailEnd/>
                  </a14:hiddenLine>
                </a:ext>
              </a:extLst>
            </p:spPr>
            <p:txBody>
              <a:bodyPr wrap="square" lIns="45719" rIns="45719">
                <a:spAutoFit/>
              </a:bodyPr>
              <a:lstStyle/>
              <a:p>
                <a:pPr algn="ctr">
                  <a:lnSpc>
                    <a:spcPct val="120000"/>
                  </a:lnSpc>
                </a:pPr>
                <a:r>
                  <a:rPr lang="en-US" sz="2000" dirty="0"/>
                  <a:t>Adherence to Principles</a:t>
                </a:r>
              </a:p>
            </p:txBody>
          </p:sp>
          <p:sp>
            <p:nvSpPr>
              <p:cNvPr id="13321" name="Shape 142"/>
              <p:cNvSpPr>
                <a:spLocks/>
              </p:cNvSpPr>
              <p:nvPr/>
            </p:nvSpPr>
            <p:spPr bwMode="auto">
              <a:xfrm>
                <a:off x="2556857" y="3202310"/>
                <a:ext cx="566738" cy="566738"/>
              </a:xfrm>
              <a:custGeom>
                <a:avLst/>
                <a:gdLst>
                  <a:gd name="T0" fmla="*/ 283811 w 19679"/>
                  <a:gd name="T1" fmla="*/ 283811 h 19679"/>
                  <a:gd name="T2" fmla="*/ 283811 w 19679"/>
                  <a:gd name="T3" fmla="*/ 283811 h 19679"/>
                  <a:gd name="T4" fmla="*/ 283811 w 19679"/>
                  <a:gd name="T5" fmla="*/ 283811 h 19679"/>
                  <a:gd name="T6" fmla="*/ 283811 w 19679"/>
                  <a:gd name="T7" fmla="*/ 283811 h 19679"/>
                  <a:gd name="T8" fmla="*/ 0 60000 65536"/>
                  <a:gd name="T9" fmla="*/ 5898240 60000 65536"/>
                  <a:gd name="T10" fmla="*/ 11796480 60000 65536"/>
                  <a:gd name="T11" fmla="*/ 17694720 60000 65536"/>
                  <a:gd name="T12" fmla="*/ 0 w 19679"/>
                  <a:gd name="T13" fmla="*/ 0 h 19679"/>
                  <a:gd name="T14" fmla="*/ 19679 w 19679"/>
                  <a:gd name="T15" fmla="*/ 19679 h 19679"/>
                </a:gdLst>
                <a:ahLst/>
                <a:cxnLst>
                  <a:cxn ang="T8">
                    <a:pos x="T0" y="T1"/>
                  </a:cxn>
                  <a:cxn ang="T9">
                    <a:pos x="T2" y="T3"/>
                  </a:cxn>
                  <a:cxn ang="T10">
                    <a:pos x="T4" y="T5"/>
                  </a:cxn>
                  <a:cxn ang="T11">
                    <a:pos x="T6" y="T7"/>
                  </a:cxn>
                </a:cxnLst>
                <a:rect l="T12" t="T13" r="T14" b="T15"/>
                <a:pathLst>
                  <a:path w="19679" h="19679" extrusionOk="0">
                    <a:moveTo>
                      <a:pt x="16796" y="2882"/>
                    </a:moveTo>
                    <a:cubicBezTo>
                      <a:pt x="20639" y="6724"/>
                      <a:pt x="20639" y="12954"/>
                      <a:pt x="16796" y="16796"/>
                    </a:cubicBezTo>
                    <a:cubicBezTo>
                      <a:pt x="12954" y="20639"/>
                      <a:pt x="6724" y="20639"/>
                      <a:pt x="2882" y="16796"/>
                    </a:cubicBezTo>
                    <a:cubicBezTo>
                      <a:pt x="-961" y="12954"/>
                      <a:pt x="-961" y="6724"/>
                      <a:pt x="2882" y="2882"/>
                    </a:cubicBezTo>
                    <a:cubicBezTo>
                      <a:pt x="6724" y="-961"/>
                      <a:pt x="12954" y="-961"/>
                      <a:pt x="16796" y="2882"/>
                    </a:cubicBezTo>
                    <a:close/>
                  </a:path>
                </a:pathLst>
              </a:custGeom>
              <a:solidFill>
                <a:schemeClr val="tx2"/>
              </a:solidFill>
              <a:ln>
                <a:noFill/>
              </a:ln>
              <a:extLst>
                <a:ext uri="{C572A759-6A51-4108-AA02-DFA0A04FC94B}">
                  <ma14:wrappingTextBoxFlag xmlns:ma14="http://schemas.microsoft.com/office/mac/drawingml/2011/main" val="1"/>
                </a:ext>
                <a:ext uri="{91240B29-F687-4f45-9708-019B960494DF}">
                  <a14:hiddenLine xmlns="" xmlns:a14="http://schemas.microsoft.com/office/drawing/2010/main" w="12700">
                    <a:solidFill>
                      <a:srgbClr val="000000"/>
                    </a:solidFill>
                    <a:miter lim="400000"/>
                    <a:headEnd/>
                    <a:tailEnd/>
                  </a14:hiddenLine>
                </a:ext>
              </a:extLst>
            </p:spPr>
            <p:txBody>
              <a:bodyPr lIns="0" tIns="0" rIns="0" bIns="0" anchor="ctr"/>
              <a:lstStyle/>
              <a:p>
                <a:pPr algn="ctr"/>
                <a:r>
                  <a:rPr lang="en-US" b="1" dirty="0">
                    <a:solidFill>
                      <a:srgbClr val="FFFFFF"/>
                    </a:solidFill>
                  </a:rPr>
                  <a:t>2</a:t>
                </a:r>
              </a:p>
            </p:txBody>
          </p:sp>
        </p:grpSp>
        <p:grpSp>
          <p:nvGrpSpPr>
            <p:cNvPr id="5" name="Group 4"/>
            <p:cNvGrpSpPr/>
            <p:nvPr/>
          </p:nvGrpSpPr>
          <p:grpSpPr>
            <a:xfrm>
              <a:off x="3739500" y="3202310"/>
              <a:ext cx="1831271" cy="1360137"/>
              <a:chOff x="3591583" y="3202310"/>
              <a:chExt cx="1831271" cy="1360137"/>
            </a:xfrm>
          </p:grpSpPr>
          <p:sp>
            <p:nvSpPr>
              <p:cNvPr id="13319" name="Shape 140"/>
              <p:cNvSpPr>
                <a:spLocks noChangeArrowheads="1"/>
              </p:cNvSpPr>
              <p:nvPr/>
            </p:nvSpPr>
            <p:spPr bwMode="auto">
              <a:xfrm>
                <a:off x="3591583" y="3872235"/>
                <a:ext cx="1831271" cy="690212"/>
              </a:xfrm>
              <a:prstGeom prst="rect">
                <a:avLst/>
              </a:prstGeom>
              <a:noFill/>
              <a:ln>
                <a:noFill/>
              </a:ln>
              <a:extLst>
                <a:ext uri="{C572A759-6A51-4108-AA02-DFA0A04FC94B}">
                  <ma14:wrappingTextBoxFlag xmlns:ma14="http://schemas.microsoft.com/office/mac/drawingml/2011/main" val="1"/>
                </a:ex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400000"/>
                    <a:headEnd/>
                    <a:tailEnd/>
                  </a14:hiddenLine>
                </a:ext>
              </a:extLst>
            </p:spPr>
            <p:txBody>
              <a:bodyPr wrap="square" lIns="45719" rIns="45719">
                <a:spAutoFit/>
              </a:bodyPr>
              <a:lstStyle/>
              <a:p>
                <a:pPr algn="ctr">
                  <a:lnSpc>
                    <a:spcPct val="120000"/>
                  </a:lnSpc>
                </a:pPr>
                <a:r>
                  <a:rPr lang="en-US" sz="2000" dirty="0"/>
                  <a:t>Collective Empowerment</a:t>
                </a:r>
              </a:p>
            </p:txBody>
          </p:sp>
          <p:sp>
            <p:nvSpPr>
              <p:cNvPr id="13322" name="Shape 143"/>
              <p:cNvSpPr>
                <a:spLocks/>
              </p:cNvSpPr>
              <p:nvPr/>
            </p:nvSpPr>
            <p:spPr bwMode="auto">
              <a:xfrm>
                <a:off x="4223849" y="3202310"/>
                <a:ext cx="566738" cy="566738"/>
              </a:xfrm>
              <a:custGeom>
                <a:avLst/>
                <a:gdLst>
                  <a:gd name="T0" fmla="*/ 283812 w 19679"/>
                  <a:gd name="T1" fmla="*/ 283811 h 19679"/>
                  <a:gd name="T2" fmla="*/ 283812 w 19679"/>
                  <a:gd name="T3" fmla="*/ 283811 h 19679"/>
                  <a:gd name="T4" fmla="*/ 283812 w 19679"/>
                  <a:gd name="T5" fmla="*/ 283811 h 19679"/>
                  <a:gd name="T6" fmla="*/ 283812 w 19679"/>
                  <a:gd name="T7" fmla="*/ 283811 h 19679"/>
                  <a:gd name="T8" fmla="*/ 0 60000 65536"/>
                  <a:gd name="T9" fmla="*/ 5898240 60000 65536"/>
                  <a:gd name="T10" fmla="*/ 11796480 60000 65536"/>
                  <a:gd name="T11" fmla="*/ 17694720 60000 65536"/>
                  <a:gd name="T12" fmla="*/ 0 w 19679"/>
                  <a:gd name="T13" fmla="*/ 0 h 19679"/>
                  <a:gd name="T14" fmla="*/ 19679 w 19679"/>
                  <a:gd name="T15" fmla="*/ 19679 h 19679"/>
                </a:gdLst>
                <a:ahLst/>
                <a:cxnLst>
                  <a:cxn ang="T8">
                    <a:pos x="T0" y="T1"/>
                  </a:cxn>
                  <a:cxn ang="T9">
                    <a:pos x="T2" y="T3"/>
                  </a:cxn>
                  <a:cxn ang="T10">
                    <a:pos x="T4" y="T5"/>
                  </a:cxn>
                  <a:cxn ang="T11">
                    <a:pos x="T6" y="T7"/>
                  </a:cxn>
                </a:cxnLst>
                <a:rect l="T12" t="T13" r="T14" b="T15"/>
                <a:pathLst>
                  <a:path w="19679" h="19679" extrusionOk="0">
                    <a:moveTo>
                      <a:pt x="16796" y="2882"/>
                    </a:moveTo>
                    <a:cubicBezTo>
                      <a:pt x="20639" y="6724"/>
                      <a:pt x="20639" y="12954"/>
                      <a:pt x="16796" y="16796"/>
                    </a:cubicBezTo>
                    <a:cubicBezTo>
                      <a:pt x="12954" y="20639"/>
                      <a:pt x="6724" y="20639"/>
                      <a:pt x="2882" y="16796"/>
                    </a:cubicBezTo>
                    <a:cubicBezTo>
                      <a:pt x="-961" y="12954"/>
                      <a:pt x="-961" y="6724"/>
                      <a:pt x="2882" y="2882"/>
                    </a:cubicBezTo>
                    <a:cubicBezTo>
                      <a:pt x="6724" y="-961"/>
                      <a:pt x="12954" y="-961"/>
                      <a:pt x="16796" y="2882"/>
                    </a:cubicBezTo>
                    <a:close/>
                  </a:path>
                </a:pathLst>
              </a:custGeom>
              <a:solidFill>
                <a:schemeClr val="tx2"/>
              </a:solidFill>
              <a:ln>
                <a:noFill/>
              </a:ln>
              <a:extLst>
                <a:ext uri="{C572A759-6A51-4108-AA02-DFA0A04FC94B}">
                  <ma14:wrappingTextBoxFlag xmlns:ma14="http://schemas.microsoft.com/office/mac/drawingml/2011/main" val="1"/>
                </a:ext>
                <a:ext uri="{91240B29-F687-4f45-9708-019B960494DF}">
                  <a14:hiddenLine xmlns="" xmlns:a14="http://schemas.microsoft.com/office/drawing/2010/main" w="12700">
                    <a:solidFill>
                      <a:srgbClr val="000000"/>
                    </a:solidFill>
                    <a:miter lim="400000"/>
                    <a:headEnd/>
                    <a:tailEnd/>
                  </a14:hiddenLine>
                </a:ext>
              </a:extLst>
            </p:spPr>
            <p:txBody>
              <a:bodyPr lIns="0" tIns="0" rIns="0" bIns="0" anchor="ctr"/>
              <a:lstStyle/>
              <a:p>
                <a:pPr algn="ctr"/>
                <a:r>
                  <a:rPr lang="en-US" b="1" dirty="0">
                    <a:solidFill>
                      <a:srgbClr val="FFFFFF"/>
                    </a:solidFill>
                  </a:rPr>
                  <a:t>3</a:t>
                </a:r>
              </a:p>
            </p:txBody>
          </p:sp>
        </p:grpSp>
        <p:grpSp>
          <p:nvGrpSpPr>
            <p:cNvPr id="6" name="Group 5"/>
            <p:cNvGrpSpPr/>
            <p:nvPr/>
          </p:nvGrpSpPr>
          <p:grpSpPr>
            <a:xfrm>
              <a:off x="5710652" y="3199865"/>
              <a:ext cx="1689904" cy="1721361"/>
              <a:chOff x="5549288" y="3199865"/>
              <a:chExt cx="1689904" cy="1721361"/>
            </a:xfrm>
          </p:grpSpPr>
          <p:sp>
            <p:nvSpPr>
              <p:cNvPr id="13316" name="Shape 136"/>
              <p:cNvSpPr>
                <a:spLocks noChangeArrowheads="1"/>
              </p:cNvSpPr>
              <p:nvPr/>
            </p:nvSpPr>
            <p:spPr bwMode="auto">
              <a:xfrm>
                <a:off x="5549288" y="3847565"/>
                <a:ext cx="1689904" cy="1073661"/>
              </a:xfrm>
              <a:prstGeom prst="rect">
                <a:avLst/>
              </a:prstGeom>
              <a:noFill/>
              <a:ln>
                <a:noFill/>
              </a:ln>
              <a:extLst>
                <a:ext uri="{C572A759-6A51-4108-AA02-DFA0A04FC94B}">
                  <ma14:wrappingTextBoxFlag xmlns:ma14="http://schemas.microsoft.com/office/mac/drawingml/2011/main" val="1"/>
                </a:ex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400000"/>
                    <a:headEnd/>
                    <a:tailEnd/>
                  </a14:hiddenLine>
                </a:ext>
              </a:extLst>
            </p:spPr>
            <p:txBody>
              <a:bodyPr wrap="square" tIns="91439" bIns="91439">
                <a:spAutoFit/>
              </a:bodyPr>
              <a:lstStyle/>
              <a:p>
                <a:pPr algn="ctr">
                  <a:lnSpc>
                    <a:spcPct val="120000"/>
                  </a:lnSpc>
                </a:pPr>
                <a:r>
                  <a:rPr lang="en-US" sz="2000" dirty="0"/>
                  <a:t>Availability for Implementation and Deployment</a:t>
                </a:r>
              </a:p>
            </p:txBody>
          </p:sp>
          <p:sp>
            <p:nvSpPr>
              <p:cNvPr id="13323" name="Shape 144"/>
              <p:cNvSpPr>
                <a:spLocks/>
              </p:cNvSpPr>
              <p:nvPr/>
            </p:nvSpPr>
            <p:spPr bwMode="auto">
              <a:xfrm>
                <a:off x="6110078" y="3199865"/>
                <a:ext cx="568325" cy="566738"/>
              </a:xfrm>
              <a:custGeom>
                <a:avLst/>
                <a:gdLst>
                  <a:gd name="T0" fmla="*/ 283811 w 19679"/>
                  <a:gd name="T1" fmla="*/ 283811 h 19679"/>
                  <a:gd name="T2" fmla="*/ 283811 w 19679"/>
                  <a:gd name="T3" fmla="*/ 283811 h 19679"/>
                  <a:gd name="T4" fmla="*/ 283811 w 19679"/>
                  <a:gd name="T5" fmla="*/ 283811 h 19679"/>
                  <a:gd name="T6" fmla="*/ 283811 w 19679"/>
                  <a:gd name="T7" fmla="*/ 283811 h 19679"/>
                  <a:gd name="T8" fmla="*/ 0 60000 65536"/>
                  <a:gd name="T9" fmla="*/ 5898240 60000 65536"/>
                  <a:gd name="T10" fmla="*/ 11796480 60000 65536"/>
                  <a:gd name="T11" fmla="*/ 17694720 60000 65536"/>
                  <a:gd name="T12" fmla="*/ 0 w 19679"/>
                  <a:gd name="T13" fmla="*/ 0 h 19679"/>
                  <a:gd name="T14" fmla="*/ 19679 w 19679"/>
                  <a:gd name="T15" fmla="*/ 19679 h 19679"/>
                </a:gdLst>
                <a:ahLst/>
                <a:cxnLst>
                  <a:cxn ang="T8">
                    <a:pos x="T0" y="T1"/>
                  </a:cxn>
                  <a:cxn ang="T9">
                    <a:pos x="T2" y="T3"/>
                  </a:cxn>
                  <a:cxn ang="T10">
                    <a:pos x="T4" y="T5"/>
                  </a:cxn>
                  <a:cxn ang="T11">
                    <a:pos x="T6" y="T7"/>
                  </a:cxn>
                </a:cxnLst>
                <a:rect l="T12" t="T13" r="T14" b="T15"/>
                <a:pathLst>
                  <a:path w="19679" h="19679" extrusionOk="0">
                    <a:moveTo>
                      <a:pt x="16796" y="2882"/>
                    </a:moveTo>
                    <a:cubicBezTo>
                      <a:pt x="20639" y="6724"/>
                      <a:pt x="20639" y="12954"/>
                      <a:pt x="16796" y="16796"/>
                    </a:cubicBezTo>
                    <a:cubicBezTo>
                      <a:pt x="12954" y="20639"/>
                      <a:pt x="6724" y="20639"/>
                      <a:pt x="2882" y="16796"/>
                    </a:cubicBezTo>
                    <a:cubicBezTo>
                      <a:pt x="-961" y="12954"/>
                      <a:pt x="-961" y="6724"/>
                      <a:pt x="2882" y="2882"/>
                    </a:cubicBezTo>
                    <a:cubicBezTo>
                      <a:pt x="6724" y="-961"/>
                      <a:pt x="12954" y="-961"/>
                      <a:pt x="16796" y="2882"/>
                    </a:cubicBezTo>
                    <a:close/>
                  </a:path>
                </a:pathLst>
              </a:custGeom>
              <a:solidFill>
                <a:schemeClr val="tx2"/>
              </a:solidFill>
              <a:ln>
                <a:noFill/>
              </a:ln>
              <a:extLst>
                <a:ext uri="{C572A759-6A51-4108-AA02-DFA0A04FC94B}">
                  <ma14:wrappingTextBoxFlag xmlns:ma14="http://schemas.microsoft.com/office/mac/drawingml/2011/main" val="1"/>
                </a:ext>
                <a:ext uri="{91240B29-F687-4f45-9708-019B960494DF}">
                  <a14:hiddenLine xmlns="" xmlns:a14="http://schemas.microsoft.com/office/drawing/2010/main" w="12700">
                    <a:solidFill>
                      <a:srgbClr val="000000"/>
                    </a:solidFill>
                    <a:miter lim="400000"/>
                    <a:headEnd/>
                    <a:tailEnd/>
                  </a14:hiddenLine>
                </a:ext>
              </a:extLst>
            </p:spPr>
            <p:txBody>
              <a:bodyPr lIns="0" tIns="0" rIns="0" bIns="0" anchor="ctr"/>
              <a:lstStyle/>
              <a:p>
                <a:pPr algn="ctr"/>
                <a:r>
                  <a:rPr lang="en-US" b="1" dirty="0">
                    <a:solidFill>
                      <a:srgbClr val="FFFFFF"/>
                    </a:solidFill>
                  </a:rPr>
                  <a:t>4</a:t>
                </a:r>
              </a:p>
            </p:txBody>
          </p:sp>
        </p:grpSp>
        <p:grpSp>
          <p:nvGrpSpPr>
            <p:cNvPr id="7" name="Group 6"/>
            <p:cNvGrpSpPr/>
            <p:nvPr/>
          </p:nvGrpSpPr>
          <p:grpSpPr>
            <a:xfrm>
              <a:off x="7478981" y="3199865"/>
              <a:ext cx="1749717" cy="1414600"/>
              <a:chOff x="7478981" y="3199865"/>
              <a:chExt cx="1749717" cy="1414600"/>
            </a:xfrm>
          </p:grpSpPr>
          <p:sp>
            <p:nvSpPr>
              <p:cNvPr id="14" name="Shape 136"/>
              <p:cNvSpPr>
                <a:spLocks noChangeArrowheads="1"/>
              </p:cNvSpPr>
              <p:nvPr/>
            </p:nvSpPr>
            <p:spPr bwMode="auto">
              <a:xfrm>
                <a:off x="7478981" y="3847565"/>
                <a:ext cx="1749717" cy="766900"/>
              </a:xfrm>
              <a:prstGeom prst="rect">
                <a:avLst/>
              </a:prstGeom>
              <a:noFill/>
              <a:ln>
                <a:noFill/>
              </a:ln>
              <a:extLst>
                <a:ext uri="{C572A759-6A51-4108-AA02-DFA0A04FC94B}">
                  <ma14:wrappingTextBoxFlag xmlns:ma14="http://schemas.microsoft.com/office/mac/drawingml/2011/main" val="1"/>
                </a:ex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400000"/>
                    <a:headEnd/>
                    <a:tailEnd/>
                  </a14:hiddenLine>
                </a:ext>
              </a:extLst>
            </p:spPr>
            <p:txBody>
              <a:bodyPr wrap="square" tIns="91439" bIns="91439">
                <a:spAutoFit/>
              </a:bodyPr>
              <a:lstStyle/>
              <a:p>
                <a:pPr algn="ctr">
                  <a:lnSpc>
                    <a:spcPct val="120000"/>
                  </a:lnSpc>
                </a:pPr>
                <a:r>
                  <a:rPr lang="en-US" sz="2000" dirty="0"/>
                  <a:t>Voluntary Adoption</a:t>
                </a:r>
              </a:p>
            </p:txBody>
          </p:sp>
          <p:sp>
            <p:nvSpPr>
              <p:cNvPr id="15" name="Shape 144"/>
              <p:cNvSpPr>
                <a:spLocks/>
              </p:cNvSpPr>
              <p:nvPr/>
            </p:nvSpPr>
            <p:spPr bwMode="auto">
              <a:xfrm>
                <a:off x="8069678" y="3199865"/>
                <a:ext cx="568325" cy="566738"/>
              </a:xfrm>
              <a:custGeom>
                <a:avLst/>
                <a:gdLst>
                  <a:gd name="T0" fmla="*/ 283811 w 19679"/>
                  <a:gd name="T1" fmla="*/ 283811 h 19679"/>
                  <a:gd name="T2" fmla="*/ 283811 w 19679"/>
                  <a:gd name="T3" fmla="*/ 283811 h 19679"/>
                  <a:gd name="T4" fmla="*/ 283811 w 19679"/>
                  <a:gd name="T5" fmla="*/ 283811 h 19679"/>
                  <a:gd name="T6" fmla="*/ 283811 w 19679"/>
                  <a:gd name="T7" fmla="*/ 283811 h 19679"/>
                  <a:gd name="T8" fmla="*/ 0 60000 65536"/>
                  <a:gd name="T9" fmla="*/ 5898240 60000 65536"/>
                  <a:gd name="T10" fmla="*/ 11796480 60000 65536"/>
                  <a:gd name="T11" fmla="*/ 17694720 60000 65536"/>
                  <a:gd name="T12" fmla="*/ 0 w 19679"/>
                  <a:gd name="T13" fmla="*/ 0 h 19679"/>
                  <a:gd name="T14" fmla="*/ 19679 w 19679"/>
                  <a:gd name="T15" fmla="*/ 19679 h 19679"/>
                </a:gdLst>
                <a:ahLst/>
                <a:cxnLst>
                  <a:cxn ang="T8">
                    <a:pos x="T0" y="T1"/>
                  </a:cxn>
                  <a:cxn ang="T9">
                    <a:pos x="T2" y="T3"/>
                  </a:cxn>
                  <a:cxn ang="T10">
                    <a:pos x="T4" y="T5"/>
                  </a:cxn>
                  <a:cxn ang="T11">
                    <a:pos x="T6" y="T7"/>
                  </a:cxn>
                </a:cxnLst>
                <a:rect l="T12" t="T13" r="T14" b="T15"/>
                <a:pathLst>
                  <a:path w="19679" h="19679" extrusionOk="0">
                    <a:moveTo>
                      <a:pt x="16796" y="2882"/>
                    </a:moveTo>
                    <a:cubicBezTo>
                      <a:pt x="20639" y="6724"/>
                      <a:pt x="20639" y="12954"/>
                      <a:pt x="16796" y="16796"/>
                    </a:cubicBezTo>
                    <a:cubicBezTo>
                      <a:pt x="12954" y="20639"/>
                      <a:pt x="6724" y="20639"/>
                      <a:pt x="2882" y="16796"/>
                    </a:cubicBezTo>
                    <a:cubicBezTo>
                      <a:pt x="-961" y="12954"/>
                      <a:pt x="-961" y="6724"/>
                      <a:pt x="2882" y="2882"/>
                    </a:cubicBezTo>
                    <a:cubicBezTo>
                      <a:pt x="6724" y="-961"/>
                      <a:pt x="12954" y="-961"/>
                      <a:pt x="16796" y="2882"/>
                    </a:cubicBezTo>
                    <a:close/>
                  </a:path>
                </a:pathLst>
              </a:custGeom>
              <a:solidFill>
                <a:schemeClr val="tx2"/>
              </a:solidFill>
              <a:ln>
                <a:noFill/>
              </a:ln>
              <a:extLst>
                <a:ext uri="{C572A759-6A51-4108-AA02-DFA0A04FC94B}">
                  <ma14:wrappingTextBoxFlag xmlns:ma14="http://schemas.microsoft.com/office/mac/drawingml/2011/main" val="1"/>
                </a:ext>
                <a:ext uri="{91240B29-F687-4f45-9708-019B960494DF}">
                  <a14:hiddenLine xmlns="" xmlns:a14="http://schemas.microsoft.com/office/drawing/2010/main" w="12700">
                    <a:solidFill>
                      <a:srgbClr val="000000"/>
                    </a:solidFill>
                    <a:miter lim="400000"/>
                    <a:headEnd/>
                    <a:tailEnd/>
                  </a14:hiddenLine>
                </a:ext>
              </a:extLst>
            </p:spPr>
            <p:txBody>
              <a:bodyPr lIns="0" tIns="0" rIns="0" bIns="0" anchor="ctr"/>
              <a:lstStyle/>
              <a:p>
                <a:pPr algn="ctr"/>
                <a:r>
                  <a:rPr lang="en-US" b="1" dirty="0" smtClean="0">
                    <a:solidFill>
                      <a:srgbClr val="FFFFFF"/>
                    </a:solidFill>
                  </a:rPr>
                  <a:t>5</a:t>
                </a:r>
                <a:endParaRPr lang="en-US" b="1" dirty="0">
                  <a:solidFill>
                    <a:srgbClr val="FFFFFF"/>
                  </a:solidFill>
                </a:endParaRPr>
              </a:p>
            </p:txBody>
          </p:sp>
        </p:grpSp>
      </p:grpSp>
      <p:sp>
        <p:nvSpPr>
          <p:cNvPr id="21" name="Shape 137"/>
          <p:cNvSpPr>
            <a:spLocks noChangeArrowheads="1"/>
          </p:cNvSpPr>
          <p:nvPr/>
        </p:nvSpPr>
        <p:spPr bwMode="auto">
          <a:xfrm>
            <a:off x="1143001" y="6179468"/>
            <a:ext cx="8055429" cy="406263"/>
          </a:xfrm>
          <a:prstGeom prst="rect">
            <a:avLst/>
          </a:prstGeom>
          <a:noFill/>
          <a:ln>
            <a:noFill/>
          </a:ln>
          <a:extLst>
            <a:ext uri="{C572A759-6A51-4108-AA02-DFA0A04FC94B}">
              <ma14:wrappingTextBoxFlag xmlns:ma14="http://schemas.microsoft.com/office/mac/drawingml/2011/main" val="1"/>
            </a:ex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400000"/>
                <a:headEnd/>
                <a:tailEnd/>
              </a14:hiddenLine>
            </a:ext>
          </a:extLst>
        </p:spPr>
        <p:txBody>
          <a:bodyPr wrap="square" tIns="91439" bIns="91439">
            <a:spAutoFit/>
          </a:bodyPr>
          <a:lstStyle/>
          <a:p>
            <a:pPr marL="342900" lvl="2" indent="-342900" fontAlgn="auto">
              <a:lnSpc>
                <a:spcPct val="120000"/>
              </a:lnSpc>
              <a:spcBef>
                <a:spcPts val="0"/>
              </a:spcBef>
              <a:spcAft>
                <a:spcPts val="0"/>
              </a:spcAft>
              <a:defRPr/>
            </a:pPr>
            <a:r>
              <a:rPr lang="en-US" sz="1200" dirty="0">
                <a:ea typeface="Arial" charset="0"/>
              </a:rPr>
              <a:t>Source: </a:t>
            </a:r>
            <a:r>
              <a:rPr lang="en-US" sz="1200" dirty="0" err="1">
                <a:ea typeface="Arial" charset="0"/>
              </a:rPr>
              <a:t>OpenStand</a:t>
            </a:r>
            <a:endParaRPr lang="en-US" sz="1200" dirty="0">
              <a:ea typeface="Arial" charset="0"/>
            </a:endParaRPr>
          </a:p>
        </p:txBody>
      </p:sp>
    </p:spTree>
    <p:extLst>
      <p:ext uri="{BB962C8B-B14F-4D97-AF65-F5344CB8AC3E}">
        <p14:creationId xmlns:p14="http://schemas.microsoft.com/office/powerpoint/2010/main" val="69530192"/>
      </p:ext>
    </p:extLst>
  </p:cSld>
  <p:clrMapOvr>
    <a:masterClrMapping/>
  </p:clrMapOvr>
  <p:transition/>
  <p:timing>
    <p:tnLst>
      <p:par>
        <p:cTn id="1" dur="indefinite" restart="never" fill="hold"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3" name="Shape 134"/>
          <p:cNvSpPr>
            <a:spLocks noGrp="1"/>
          </p:cNvSpPr>
          <p:nvPr>
            <p:ph type="title"/>
          </p:nvPr>
        </p:nvSpPr>
        <p:spPr/>
        <p:txBody>
          <a:bodyPr/>
          <a:lstStyle/>
          <a:p>
            <a:r>
              <a:rPr lang="en-US" smtClean="0">
                <a:latin typeface="+mn-lt"/>
              </a:rPr>
              <a:t>Challenges</a:t>
            </a:r>
            <a:endParaRPr lang="en-US" dirty="0">
              <a:latin typeface="+mn-lt"/>
            </a:endParaRPr>
          </a:p>
        </p:txBody>
      </p:sp>
      <p:sp>
        <p:nvSpPr>
          <p:cNvPr id="35" name="TextBox 34"/>
          <p:cNvSpPr txBox="1"/>
          <p:nvPr/>
        </p:nvSpPr>
        <p:spPr>
          <a:xfrm>
            <a:off x="1759338" y="3481718"/>
            <a:ext cx="2849891" cy="400110"/>
          </a:xfrm>
          <a:prstGeom prst="rect">
            <a:avLst/>
          </a:prstGeom>
          <a:noFill/>
        </p:spPr>
        <p:txBody>
          <a:bodyPr wrap="square" rtlCol="0">
            <a:spAutoFit/>
          </a:bodyPr>
          <a:lstStyle/>
          <a:p>
            <a:pPr algn="r"/>
            <a:r>
              <a:rPr lang="en-US" sz="2000" dirty="0">
                <a:solidFill>
                  <a:schemeClr val="tx1">
                    <a:lumMod val="75000"/>
                    <a:lumOff val="25000"/>
                  </a:schemeClr>
                </a:solidFill>
                <a:latin typeface="+mn-lt"/>
                <a:cs typeface="Arial" panose="020B0604020202020204" pitchFamily="34" charset="0"/>
              </a:rPr>
              <a:t>Proprietary approaches</a:t>
            </a:r>
          </a:p>
        </p:txBody>
      </p:sp>
      <p:sp>
        <p:nvSpPr>
          <p:cNvPr id="38" name="TextBox 37"/>
          <p:cNvSpPr txBox="1"/>
          <p:nvPr/>
        </p:nvSpPr>
        <p:spPr>
          <a:xfrm>
            <a:off x="4197614" y="1228725"/>
            <a:ext cx="2849891" cy="400110"/>
          </a:xfrm>
          <a:prstGeom prst="rect">
            <a:avLst/>
          </a:prstGeom>
          <a:noFill/>
        </p:spPr>
        <p:txBody>
          <a:bodyPr wrap="square" rtlCol="0">
            <a:spAutoFit/>
          </a:bodyPr>
          <a:lstStyle/>
          <a:p>
            <a:r>
              <a:rPr lang="en-US" sz="2000" dirty="0">
                <a:solidFill>
                  <a:schemeClr val="tx1">
                    <a:lumMod val="75000"/>
                    <a:lumOff val="25000"/>
                  </a:schemeClr>
                </a:solidFill>
                <a:latin typeface="+mn-lt"/>
                <a:cs typeface="Arial" panose="020B0604020202020204" pitchFamily="34" charset="0"/>
              </a:rPr>
              <a:t>Process agility</a:t>
            </a:r>
          </a:p>
        </p:txBody>
      </p:sp>
      <p:sp>
        <p:nvSpPr>
          <p:cNvPr id="41" name="TextBox 40"/>
          <p:cNvSpPr txBox="1"/>
          <p:nvPr/>
        </p:nvSpPr>
        <p:spPr>
          <a:xfrm>
            <a:off x="5320450" y="4958448"/>
            <a:ext cx="2849891" cy="707886"/>
          </a:xfrm>
          <a:prstGeom prst="rect">
            <a:avLst/>
          </a:prstGeom>
          <a:noFill/>
        </p:spPr>
        <p:txBody>
          <a:bodyPr wrap="square" rtlCol="0">
            <a:spAutoFit/>
          </a:bodyPr>
          <a:lstStyle/>
          <a:p>
            <a:pPr algn="r"/>
            <a:r>
              <a:rPr lang="en-US" sz="2000" dirty="0">
                <a:solidFill>
                  <a:schemeClr val="tx1">
                    <a:lumMod val="75000"/>
                    <a:lumOff val="25000"/>
                  </a:schemeClr>
                </a:solidFill>
                <a:latin typeface="+mn-lt"/>
                <a:cs typeface="Arial" panose="020B0604020202020204" pitchFamily="34" charset="0"/>
              </a:rPr>
              <a:t>Decreased flexibility in core Internet standards</a:t>
            </a:r>
          </a:p>
        </p:txBody>
      </p:sp>
      <p:sp>
        <p:nvSpPr>
          <p:cNvPr id="44" name="TextBox 43"/>
          <p:cNvSpPr txBox="1"/>
          <p:nvPr/>
        </p:nvSpPr>
        <p:spPr>
          <a:xfrm>
            <a:off x="7677665" y="2347720"/>
            <a:ext cx="2849891" cy="707886"/>
          </a:xfrm>
          <a:prstGeom prst="rect">
            <a:avLst/>
          </a:prstGeom>
          <a:noFill/>
        </p:spPr>
        <p:txBody>
          <a:bodyPr wrap="square" rtlCol="0">
            <a:spAutoFit/>
          </a:bodyPr>
          <a:lstStyle/>
          <a:p>
            <a:pPr algn="r"/>
            <a:r>
              <a:rPr lang="en-US" sz="2000" dirty="0">
                <a:solidFill>
                  <a:schemeClr val="tx1">
                    <a:lumMod val="75000"/>
                    <a:lumOff val="25000"/>
                  </a:schemeClr>
                </a:solidFill>
                <a:latin typeface="+mn-lt"/>
                <a:cs typeface="Arial" panose="020B0604020202020204" pitchFamily="34" charset="0"/>
              </a:rPr>
              <a:t>Lack of sufficient government recognition</a:t>
            </a:r>
          </a:p>
        </p:txBody>
      </p:sp>
      <p:sp>
        <p:nvSpPr>
          <p:cNvPr id="45" name="Freeform 6"/>
          <p:cNvSpPr>
            <a:spLocks/>
          </p:cNvSpPr>
          <p:nvPr/>
        </p:nvSpPr>
        <p:spPr bwMode="auto">
          <a:xfrm>
            <a:off x="2501477" y="1000126"/>
            <a:ext cx="1109012" cy="2145639"/>
          </a:xfrm>
          <a:custGeom>
            <a:avLst/>
            <a:gdLst>
              <a:gd name="T0" fmla="*/ 726 w 1625"/>
              <a:gd name="T1" fmla="*/ 0 h 3143"/>
              <a:gd name="T2" fmla="*/ 1625 w 1625"/>
              <a:gd name="T3" fmla="*/ 1144 h 3143"/>
              <a:gd name="T4" fmla="*/ 1406 w 1625"/>
              <a:gd name="T5" fmla="*/ 2077 h 3143"/>
              <a:gd name="T6" fmla="*/ 1158 w 1625"/>
              <a:gd name="T7" fmla="*/ 3143 h 3143"/>
              <a:gd name="T8" fmla="*/ 0 w 1625"/>
              <a:gd name="T9" fmla="*/ 3143 h 3143"/>
              <a:gd name="T10" fmla="*/ 704 w 1625"/>
              <a:gd name="T11" fmla="*/ 5 h 3143"/>
              <a:gd name="T12" fmla="*/ 726 w 1625"/>
              <a:gd name="T13" fmla="*/ 0 h 3143"/>
            </a:gdLst>
            <a:ahLst/>
            <a:cxnLst>
              <a:cxn ang="0">
                <a:pos x="T0" y="T1"/>
              </a:cxn>
              <a:cxn ang="0">
                <a:pos x="T2" y="T3"/>
              </a:cxn>
              <a:cxn ang="0">
                <a:pos x="T4" y="T5"/>
              </a:cxn>
              <a:cxn ang="0">
                <a:pos x="T6" y="T7"/>
              </a:cxn>
              <a:cxn ang="0">
                <a:pos x="T8" y="T9"/>
              </a:cxn>
              <a:cxn ang="0">
                <a:pos x="T10" y="T11"/>
              </a:cxn>
              <a:cxn ang="0">
                <a:pos x="T12" y="T13"/>
              </a:cxn>
            </a:cxnLst>
            <a:rect l="0" t="0" r="r" b="b"/>
            <a:pathLst>
              <a:path w="1625" h="3143">
                <a:moveTo>
                  <a:pt x="726" y="0"/>
                </a:moveTo>
                <a:lnTo>
                  <a:pt x="1625" y="1144"/>
                </a:lnTo>
                <a:lnTo>
                  <a:pt x="1406" y="2077"/>
                </a:lnTo>
                <a:lnTo>
                  <a:pt x="1158" y="3143"/>
                </a:lnTo>
                <a:lnTo>
                  <a:pt x="0" y="3143"/>
                </a:lnTo>
                <a:lnTo>
                  <a:pt x="704" y="5"/>
                </a:lnTo>
                <a:lnTo>
                  <a:pt x="726" y="0"/>
                </a:lnTo>
                <a:close/>
              </a:path>
            </a:pathLst>
          </a:custGeom>
          <a:solidFill>
            <a:schemeClr val="tx2"/>
          </a:solidFill>
          <a:ln w="0">
            <a:noFill/>
            <a:prstDash val="solid"/>
            <a:round/>
            <a:headEnd/>
            <a:tailEnd/>
          </a:ln>
        </p:spPr>
        <p:txBody>
          <a:bodyPr vert="horz" wrap="square" lIns="91440" tIns="45720" rIns="91440" bIns="45720" numCol="1" anchor="t" anchorCtr="0" compatLnSpc="1">
            <a:prstTxWarp prst="textNoShape">
              <a:avLst/>
            </a:prstTxWarp>
          </a:bodyPr>
          <a:lstStyle/>
          <a:p>
            <a:endParaRPr lang="en-US">
              <a:latin typeface="+mn-lt"/>
              <a:cs typeface="Arial" panose="020B0604020202020204" pitchFamily="34" charset="0"/>
            </a:endParaRPr>
          </a:p>
        </p:txBody>
      </p:sp>
      <p:sp>
        <p:nvSpPr>
          <p:cNvPr id="46" name="Freeform 7"/>
          <p:cNvSpPr>
            <a:spLocks/>
          </p:cNvSpPr>
          <p:nvPr/>
        </p:nvSpPr>
        <p:spPr bwMode="auto">
          <a:xfrm>
            <a:off x="5227214" y="3162481"/>
            <a:ext cx="946484" cy="1419044"/>
          </a:xfrm>
          <a:custGeom>
            <a:avLst/>
            <a:gdLst>
              <a:gd name="T0" fmla="*/ 1385 w 1385"/>
              <a:gd name="T1" fmla="*/ 0 h 2077"/>
              <a:gd name="T2" fmla="*/ 921 w 1385"/>
              <a:gd name="T3" fmla="*/ 2074 h 2077"/>
              <a:gd name="T4" fmla="*/ 899 w 1385"/>
              <a:gd name="T5" fmla="*/ 2077 h 2077"/>
              <a:gd name="T6" fmla="*/ 0 w 1385"/>
              <a:gd name="T7" fmla="*/ 934 h 2077"/>
              <a:gd name="T8" fmla="*/ 217 w 1385"/>
              <a:gd name="T9" fmla="*/ 1 h 2077"/>
              <a:gd name="T10" fmla="*/ 1385 w 1385"/>
              <a:gd name="T11" fmla="*/ 1 h 2077"/>
              <a:gd name="T12" fmla="*/ 1385 w 1385"/>
              <a:gd name="T13" fmla="*/ 0 h 2077"/>
            </a:gdLst>
            <a:ahLst/>
            <a:cxnLst>
              <a:cxn ang="0">
                <a:pos x="T0" y="T1"/>
              </a:cxn>
              <a:cxn ang="0">
                <a:pos x="T2" y="T3"/>
              </a:cxn>
              <a:cxn ang="0">
                <a:pos x="T4" y="T5"/>
              </a:cxn>
              <a:cxn ang="0">
                <a:pos x="T6" y="T7"/>
              </a:cxn>
              <a:cxn ang="0">
                <a:pos x="T8" y="T9"/>
              </a:cxn>
              <a:cxn ang="0">
                <a:pos x="T10" y="T11"/>
              </a:cxn>
              <a:cxn ang="0">
                <a:pos x="T12" y="T13"/>
              </a:cxn>
            </a:cxnLst>
            <a:rect l="0" t="0" r="r" b="b"/>
            <a:pathLst>
              <a:path w="1385" h="2077">
                <a:moveTo>
                  <a:pt x="1385" y="0"/>
                </a:moveTo>
                <a:lnTo>
                  <a:pt x="921" y="2074"/>
                </a:lnTo>
                <a:lnTo>
                  <a:pt x="899" y="2077"/>
                </a:lnTo>
                <a:lnTo>
                  <a:pt x="0" y="934"/>
                </a:lnTo>
                <a:lnTo>
                  <a:pt x="217" y="1"/>
                </a:lnTo>
                <a:lnTo>
                  <a:pt x="1385" y="1"/>
                </a:lnTo>
                <a:lnTo>
                  <a:pt x="1385" y="0"/>
                </a:lnTo>
                <a:close/>
              </a:path>
            </a:pathLst>
          </a:custGeom>
          <a:solidFill>
            <a:schemeClr val="tx1">
              <a:lumMod val="85000"/>
              <a:lumOff val="15000"/>
            </a:schemeClr>
          </a:solidFill>
          <a:ln w="0">
            <a:noFill/>
            <a:prstDash val="solid"/>
            <a:round/>
            <a:headEnd/>
            <a:tailEnd/>
          </a:ln>
        </p:spPr>
        <p:txBody>
          <a:bodyPr vert="horz" wrap="square" lIns="182880" tIns="274320" rIns="182880" bIns="45720" numCol="1" anchor="t" anchorCtr="1" compatLnSpc="1">
            <a:prstTxWarp prst="textNoShape">
              <a:avLst/>
            </a:prstTxWarp>
          </a:bodyPr>
          <a:lstStyle/>
          <a:p>
            <a:pPr algn="ctr"/>
            <a:r>
              <a:rPr lang="en-US" dirty="0" smtClean="0">
                <a:solidFill>
                  <a:schemeClr val="bg1"/>
                </a:solidFill>
                <a:latin typeface="+mn-lt"/>
                <a:cs typeface="Arial" panose="020B0604020202020204" pitchFamily="34" charset="0"/>
              </a:rPr>
              <a:t>02</a:t>
            </a:r>
            <a:endParaRPr lang="en-US" dirty="0">
              <a:solidFill>
                <a:schemeClr val="bg1"/>
              </a:solidFill>
              <a:latin typeface="+mn-lt"/>
              <a:cs typeface="Arial" panose="020B0604020202020204" pitchFamily="34" charset="0"/>
            </a:endParaRPr>
          </a:p>
        </p:txBody>
      </p:sp>
      <p:sp>
        <p:nvSpPr>
          <p:cNvPr id="47" name="Freeform 8"/>
          <p:cNvSpPr>
            <a:spLocks/>
          </p:cNvSpPr>
          <p:nvPr/>
        </p:nvSpPr>
        <p:spPr bwMode="auto">
          <a:xfrm>
            <a:off x="3310840" y="2419169"/>
            <a:ext cx="1390362" cy="726593"/>
          </a:xfrm>
          <a:custGeom>
            <a:avLst/>
            <a:gdLst>
              <a:gd name="T0" fmla="*/ 248 w 2036"/>
              <a:gd name="T1" fmla="*/ 0 h 1066"/>
              <a:gd name="T2" fmla="*/ 1199 w 2036"/>
              <a:gd name="T3" fmla="*/ 0 h 1066"/>
              <a:gd name="T4" fmla="*/ 1428 w 2036"/>
              <a:gd name="T5" fmla="*/ 291 h 1066"/>
              <a:gd name="T6" fmla="*/ 2036 w 2036"/>
              <a:gd name="T7" fmla="*/ 1066 h 1066"/>
              <a:gd name="T8" fmla="*/ 0 w 2036"/>
              <a:gd name="T9" fmla="*/ 1066 h 1066"/>
              <a:gd name="T10" fmla="*/ 248 w 2036"/>
              <a:gd name="T11" fmla="*/ 0 h 1066"/>
            </a:gdLst>
            <a:ahLst/>
            <a:cxnLst>
              <a:cxn ang="0">
                <a:pos x="T0" y="T1"/>
              </a:cxn>
              <a:cxn ang="0">
                <a:pos x="T2" y="T3"/>
              </a:cxn>
              <a:cxn ang="0">
                <a:pos x="T4" y="T5"/>
              </a:cxn>
              <a:cxn ang="0">
                <a:pos x="T6" y="T7"/>
              </a:cxn>
              <a:cxn ang="0">
                <a:pos x="T8" y="T9"/>
              </a:cxn>
              <a:cxn ang="0">
                <a:pos x="T10" y="T11"/>
              </a:cxn>
            </a:cxnLst>
            <a:rect l="0" t="0" r="r" b="b"/>
            <a:pathLst>
              <a:path w="2036" h="1066">
                <a:moveTo>
                  <a:pt x="248" y="0"/>
                </a:moveTo>
                <a:lnTo>
                  <a:pt x="1199" y="0"/>
                </a:lnTo>
                <a:lnTo>
                  <a:pt x="1428" y="291"/>
                </a:lnTo>
                <a:lnTo>
                  <a:pt x="2036" y="1066"/>
                </a:lnTo>
                <a:lnTo>
                  <a:pt x="0" y="1066"/>
                </a:lnTo>
                <a:lnTo>
                  <a:pt x="248" y="0"/>
                </a:lnTo>
                <a:close/>
              </a:path>
            </a:pathLst>
          </a:custGeom>
          <a:gradFill flip="none" rotWithShape="1">
            <a:gsLst>
              <a:gs pos="0">
                <a:schemeClr val="tx2">
                  <a:lumMod val="75000"/>
                </a:schemeClr>
              </a:gs>
              <a:gs pos="100000">
                <a:schemeClr val="tx2">
                  <a:lumMod val="60000"/>
                  <a:lumOff val="40000"/>
                </a:schemeClr>
              </a:gs>
            </a:gsLst>
            <a:lin ang="0" scaled="1"/>
            <a:tileRect/>
          </a:gradFill>
          <a:ln w="0">
            <a:noFill/>
            <a:prstDash val="solid"/>
            <a:round/>
            <a:headEnd/>
            <a:tailEnd/>
          </a:ln>
        </p:spPr>
        <p:txBody>
          <a:bodyPr vert="horz" wrap="square" lIns="182880" tIns="182880" rIns="274320" bIns="45720" numCol="1" anchor="t" anchorCtr="1" compatLnSpc="1">
            <a:prstTxWarp prst="textNoShape">
              <a:avLst/>
            </a:prstTxWarp>
          </a:bodyPr>
          <a:lstStyle/>
          <a:p>
            <a:pPr algn="ctr"/>
            <a:r>
              <a:rPr lang="en-US" dirty="0" smtClean="0">
                <a:latin typeface="+mn-lt"/>
                <a:cs typeface="Arial" panose="020B0604020202020204" pitchFamily="34" charset="0"/>
              </a:rPr>
              <a:t>01</a:t>
            </a:r>
            <a:endParaRPr lang="en-US" dirty="0">
              <a:latin typeface="+mn-lt"/>
              <a:cs typeface="Arial" panose="020B0604020202020204" pitchFamily="34" charset="0"/>
            </a:endParaRPr>
          </a:p>
        </p:txBody>
      </p:sp>
      <p:sp>
        <p:nvSpPr>
          <p:cNvPr id="48" name="Freeform 9"/>
          <p:cNvSpPr>
            <a:spLocks/>
          </p:cNvSpPr>
          <p:nvPr/>
        </p:nvSpPr>
        <p:spPr bwMode="auto">
          <a:xfrm>
            <a:off x="4153713" y="2419168"/>
            <a:ext cx="2181148" cy="727960"/>
          </a:xfrm>
          <a:custGeom>
            <a:avLst/>
            <a:gdLst>
              <a:gd name="T0" fmla="*/ 0 w 3196"/>
              <a:gd name="T1" fmla="*/ 0 h 1067"/>
              <a:gd name="T2" fmla="*/ 1229 w 3196"/>
              <a:gd name="T3" fmla="*/ 0 h 1067"/>
              <a:gd name="T4" fmla="*/ 1229 w 3196"/>
              <a:gd name="T5" fmla="*/ 2 h 1067"/>
              <a:gd name="T6" fmla="*/ 3196 w 3196"/>
              <a:gd name="T7" fmla="*/ 2 h 1067"/>
              <a:gd name="T8" fmla="*/ 2958 w 3196"/>
              <a:gd name="T9" fmla="*/ 1067 h 1067"/>
              <a:gd name="T10" fmla="*/ 229 w 3196"/>
              <a:gd name="T11" fmla="*/ 1067 h 1067"/>
              <a:gd name="T12" fmla="*/ 229 w 3196"/>
              <a:gd name="T13" fmla="*/ 1066 h 1067"/>
              <a:gd name="T14" fmla="*/ 837 w 3196"/>
              <a:gd name="T15" fmla="*/ 1066 h 1067"/>
              <a:gd name="T16" fmla="*/ 229 w 3196"/>
              <a:gd name="T17" fmla="*/ 291 h 1067"/>
              <a:gd name="T18" fmla="*/ 0 w 3196"/>
              <a:gd name="T19" fmla="*/ 0 h 106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3196" h="1067">
                <a:moveTo>
                  <a:pt x="0" y="0"/>
                </a:moveTo>
                <a:lnTo>
                  <a:pt x="1229" y="0"/>
                </a:lnTo>
                <a:lnTo>
                  <a:pt x="1229" y="2"/>
                </a:lnTo>
                <a:lnTo>
                  <a:pt x="3196" y="2"/>
                </a:lnTo>
                <a:lnTo>
                  <a:pt x="2958" y="1067"/>
                </a:lnTo>
                <a:lnTo>
                  <a:pt x="229" y="1067"/>
                </a:lnTo>
                <a:lnTo>
                  <a:pt x="229" y="1066"/>
                </a:lnTo>
                <a:lnTo>
                  <a:pt x="837" y="1066"/>
                </a:lnTo>
                <a:lnTo>
                  <a:pt x="229" y="291"/>
                </a:lnTo>
                <a:lnTo>
                  <a:pt x="0" y="0"/>
                </a:lnTo>
                <a:close/>
              </a:path>
            </a:pathLst>
          </a:custGeom>
          <a:gradFill flip="none" rotWithShape="1">
            <a:gsLst>
              <a:gs pos="0">
                <a:schemeClr val="tx1">
                  <a:lumMod val="85000"/>
                  <a:lumOff val="15000"/>
                </a:schemeClr>
              </a:gs>
              <a:gs pos="100000">
                <a:schemeClr val="tx1">
                  <a:lumMod val="50000"/>
                  <a:lumOff val="50000"/>
                </a:schemeClr>
              </a:gs>
            </a:gsLst>
            <a:lin ang="10800000" scaled="1"/>
            <a:tileRect/>
          </a:gradFill>
          <a:ln w="0">
            <a:noFill/>
            <a:prstDash val="solid"/>
            <a:round/>
            <a:headEnd/>
            <a:tailEnd/>
          </a:ln>
        </p:spPr>
        <p:txBody>
          <a:bodyPr vert="horz" wrap="square" lIns="91440" tIns="45720" rIns="91440" bIns="45720" numCol="1" anchor="t" anchorCtr="0" compatLnSpc="1">
            <a:prstTxWarp prst="textNoShape">
              <a:avLst/>
            </a:prstTxWarp>
          </a:bodyPr>
          <a:lstStyle/>
          <a:p>
            <a:endParaRPr lang="en-US">
              <a:latin typeface="+mn-lt"/>
              <a:cs typeface="Arial" panose="020B0604020202020204" pitchFamily="34" charset="0"/>
            </a:endParaRPr>
          </a:p>
        </p:txBody>
      </p:sp>
      <p:sp>
        <p:nvSpPr>
          <p:cNvPr id="49" name="Freeform 6"/>
          <p:cNvSpPr>
            <a:spLocks/>
          </p:cNvSpPr>
          <p:nvPr/>
        </p:nvSpPr>
        <p:spPr bwMode="auto">
          <a:xfrm>
            <a:off x="6062589" y="2476856"/>
            <a:ext cx="1109012" cy="2145639"/>
          </a:xfrm>
          <a:custGeom>
            <a:avLst/>
            <a:gdLst>
              <a:gd name="T0" fmla="*/ 726 w 1625"/>
              <a:gd name="T1" fmla="*/ 0 h 3143"/>
              <a:gd name="T2" fmla="*/ 1625 w 1625"/>
              <a:gd name="T3" fmla="*/ 1144 h 3143"/>
              <a:gd name="T4" fmla="*/ 1406 w 1625"/>
              <a:gd name="T5" fmla="*/ 2077 h 3143"/>
              <a:gd name="T6" fmla="*/ 1158 w 1625"/>
              <a:gd name="T7" fmla="*/ 3143 h 3143"/>
              <a:gd name="T8" fmla="*/ 0 w 1625"/>
              <a:gd name="T9" fmla="*/ 3143 h 3143"/>
              <a:gd name="T10" fmla="*/ 704 w 1625"/>
              <a:gd name="T11" fmla="*/ 5 h 3143"/>
              <a:gd name="T12" fmla="*/ 726 w 1625"/>
              <a:gd name="T13" fmla="*/ 0 h 3143"/>
            </a:gdLst>
            <a:ahLst/>
            <a:cxnLst>
              <a:cxn ang="0">
                <a:pos x="T0" y="T1"/>
              </a:cxn>
              <a:cxn ang="0">
                <a:pos x="T2" y="T3"/>
              </a:cxn>
              <a:cxn ang="0">
                <a:pos x="T4" y="T5"/>
              </a:cxn>
              <a:cxn ang="0">
                <a:pos x="T6" y="T7"/>
              </a:cxn>
              <a:cxn ang="0">
                <a:pos x="T8" y="T9"/>
              </a:cxn>
              <a:cxn ang="0">
                <a:pos x="T10" y="T11"/>
              </a:cxn>
              <a:cxn ang="0">
                <a:pos x="T12" y="T13"/>
              </a:cxn>
            </a:cxnLst>
            <a:rect l="0" t="0" r="r" b="b"/>
            <a:pathLst>
              <a:path w="1625" h="3143">
                <a:moveTo>
                  <a:pt x="726" y="0"/>
                </a:moveTo>
                <a:lnTo>
                  <a:pt x="1625" y="1144"/>
                </a:lnTo>
                <a:lnTo>
                  <a:pt x="1406" y="2077"/>
                </a:lnTo>
                <a:lnTo>
                  <a:pt x="1158" y="3143"/>
                </a:lnTo>
                <a:lnTo>
                  <a:pt x="0" y="3143"/>
                </a:lnTo>
                <a:lnTo>
                  <a:pt x="704" y="5"/>
                </a:lnTo>
                <a:lnTo>
                  <a:pt x="726" y="0"/>
                </a:lnTo>
                <a:close/>
              </a:path>
            </a:pathLst>
          </a:custGeom>
          <a:solidFill>
            <a:schemeClr val="accent2"/>
          </a:solidFill>
          <a:ln w="0">
            <a:noFill/>
            <a:prstDash val="solid"/>
            <a:round/>
            <a:headEnd/>
            <a:tailEnd/>
          </a:ln>
        </p:spPr>
        <p:txBody>
          <a:bodyPr vert="horz" wrap="square" lIns="91440" tIns="45720" rIns="91440" bIns="45720" numCol="1" anchor="t" anchorCtr="0" compatLnSpc="1">
            <a:prstTxWarp prst="textNoShape">
              <a:avLst/>
            </a:prstTxWarp>
          </a:bodyPr>
          <a:lstStyle/>
          <a:p>
            <a:endParaRPr lang="en-US">
              <a:latin typeface="+mn-lt"/>
              <a:cs typeface="Arial" panose="020B0604020202020204" pitchFamily="34" charset="0"/>
            </a:endParaRPr>
          </a:p>
        </p:txBody>
      </p:sp>
      <p:sp>
        <p:nvSpPr>
          <p:cNvPr id="50" name="Freeform 7"/>
          <p:cNvSpPr>
            <a:spLocks/>
          </p:cNvSpPr>
          <p:nvPr/>
        </p:nvSpPr>
        <p:spPr bwMode="auto">
          <a:xfrm>
            <a:off x="8788326" y="4639211"/>
            <a:ext cx="946484" cy="1419044"/>
          </a:xfrm>
          <a:custGeom>
            <a:avLst/>
            <a:gdLst>
              <a:gd name="T0" fmla="*/ 1385 w 1385"/>
              <a:gd name="T1" fmla="*/ 0 h 2077"/>
              <a:gd name="T2" fmla="*/ 921 w 1385"/>
              <a:gd name="T3" fmla="*/ 2074 h 2077"/>
              <a:gd name="T4" fmla="*/ 899 w 1385"/>
              <a:gd name="T5" fmla="*/ 2077 h 2077"/>
              <a:gd name="T6" fmla="*/ 0 w 1385"/>
              <a:gd name="T7" fmla="*/ 934 h 2077"/>
              <a:gd name="T8" fmla="*/ 217 w 1385"/>
              <a:gd name="T9" fmla="*/ 1 h 2077"/>
              <a:gd name="T10" fmla="*/ 1385 w 1385"/>
              <a:gd name="T11" fmla="*/ 1 h 2077"/>
              <a:gd name="T12" fmla="*/ 1385 w 1385"/>
              <a:gd name="T13" fmla="*/ 0 h 2077"/>
            </a:gdLst>
            <a:ahLst/>
            <a:cxnLst>
              <a:cxn ang="0">
                <a:pos x="T0" y="T1"/>
              </a:cxn>
              <a:cxn ang="0">
                <a:pos x="T2" y="T3"/>
              </a:cxn>
              <a:cxn ang="0">
                <a:pos x="T4" y="T5"/>
              </a:cxn>
              <a:cxn ang="0">
                <a:pos x="T6" y="T7"/>
              </a:cxn>
              <a:cxn ang="0">
                <a:pos x="T8" y="T9"/>
              </a:cxn>
              <a:cxn ang="0">
                <a:pos x="T10" y="T11"/>
              </a:cxn>
              <a:cxn ang="0">
                <a:pos x="T12" y="T13"/>
              </a:cxn>
            </a:cxnLst>
            <a:rect l="0" t="0" r="r" b="b"/>
            <a:pathLst>
              <a:path w="1385" h="2077">
                <a:moveTo>
                  <a:pt x="1385" y="0"/>
                </a:moveTo>
                <a:lnTo>
                  <a:pt x="921" y="2074"/>
                </a:lnTo>
                <a:lnTo>
                  <a:pt x="899" y="2077"/>
                </a:lnTo>
                <a:lnTo>
                  <a:pt x="0" y="934"/>
                </a:lnTo>
                <a:lnTo>
                  <a:pt x="217" y="1"/>
                </a:lnTo>
                <a:lnTo>
                  <a:pt x="1385" y="1"/>
                </a:lnTo>
                <a:lnTo>
                  <a:pt x="1385" y="0"/>
                </a:lnTo>
                <a:close/>
              </a:path>
            </a:pathLst>
          </a:custGeom>
          <a:solidFill>
            <a:schemeClr val="accent6">
              <a:lumMod val="75000"/>
            </a:schemeClr>
          </a:solidFill>
          <a:ln w="0">
            <a:noFill/>
            <a:prstDash val="solid"/>
            <a:round/>
            <a:headEnd/>
            <a:tailEnd/>
          </a:ln>
        </p:spPr>
        <p:txBody>
          <a:bodyPr vert="horz" wrap="square" lIns="182880" tIns="274320" rIns="182880" bIns="45720" numCol="1" anchor="t" anchorCtr="1" compatLnSpc="1">
            <a:prstTxWarp prst="textNoShape">
              <a:avLst/>
            </a:prstTxWarp>
          </a:bodyPr>
          <a:lstStyle/>
          <a:p>
            <a:pPr algn="ctr"/>
            <a:r>
              <a:rPr lang="en-US" dirty="0" smtClean="0">
                <a:solidFill>
                  <a:schemeClr val="bg1"/>
                </a:solidFill>
                <a:latin typeface="+mn-lt"/>
                <a:cs typeface="Arial" panose="020B0604020202020204" pitchFamily="34" charset="0"/>
              </a:rPr>
              <a:t>04</a:t>
            </a:r>
            <a:endParaRPr lang="en-US" dirty="0">
              <a:solidFill>
                <a:schemeClr val="bg1"/>
              </a:solidFill>
              <a:latin typeface="+mn-lt"/>
              <a:cs typeface="Arial" panose="020B0604020202020204" pitchFamily="34" charset="0"/>
            </a:endParaRPr>
          </a:p>
        </p:txBody>
      </p:sp>
      <p:sp>
        <p:nvSpPr>
          <p:cNvPr id="51" name="Freeform 8"/>
          <p:cNvSpPr>
            <a:spLocks/>
          </p:cNvSpPr>
          <p:nvPr/>
        </p:nvSpPr>
        <p:spPr bwMode="auto">
          <a:xfrm>
            <a:off x="6871952" y="3895899"/>
            <a:ext cx="1390362" cy="726593"/>
          </a:xfrm>
          <a:custGeom>
            <a:avLst/>
            <a:gdLst>
              <a:gd name="T0" fmla="*/ 248 w 2036"/>
              <a:gd name="T1" fmla="*/ 0 h 1066"/>
              <a:gd name="T2" fmla="*/ 1199 w 2036"/>
              <a:gd name="T3" fmla="*/ 0 h 1066"/>
              <a:gd name="T4" fmla="*/ 1428 w 2036"/>
              <a:gd name="T5" fmla="*/ 291 h 1066"/>
              <a:gd name="T6" fmla="*/ 2036 w 2036"/>
              <a:gd name="T7" fmla="*/ 1066 h 1066"/>
              <a:gd name="T8" fmla="*/ 0 w 2036"/>
              <a:gd name="T9" fmla="*/ 1066 h 1066"/>
              <a:gd name="T10" fmla="*/ 248 w 2036"/>
              <a:gd name="T11" fmla="*/ 0 h 1066"/>
            </a:gdLst>
            <a:ahLst/>
            <a:cxnLst>
              <a:cxn ang="0">
                <a:pos x="T0" y="T1"/>
              </a:cxn>
              <a:cxn ang="0">
                <a:pos x="T2" y="T3"/>
              </a:cxn>
              <a:cxn ang="0">
                <a:pos x="T4" y="T5"/>
              </a:cxn>
              <a:cxn ang="0">
                <a:pos x="T6" y="T7"/>
              </a:cxn>
              <a:cxn ang="0">
                <a:pos x="T8" y="T9"/>
              </a:cxn>
              <a:cxn ang="0">
                <a:pos x="T10" y="T11"/>
              </a:cxn>
            </a:cxnLst>
            <a:rect l="0" t="0" r="r" b="b"/>
            <a:pathLst>
              <a:path w="2036" h="1066">
                <a:moveTo>
                  <a:pt x="248" y="0"/>
                </a:moveTo>
                <a:lnTo>
                  <a:pt x="1199" y="0"/>
                </a:lnTo>
                <a:lnTo>
                  <a:pt x="1428" y="291"/>
                </a:lnTo>
                <a:lnTo>
                  <a:pt x="2036" y="1066"/>
                </a:lnTo>
                <a:lnTo>
                  <a:pt x="0" y="1066"/>
                </a:lnTo>
                <a:lnTo>
                  <a:pt x="248" y="0"/>
                </a:lnTo>
                <a:close/>
              </a:path>
            </a:pathLst>
          </a:custGeom>
          <a:gradFill flip="none" rotWithShape="1">
            <a:gsLst>
              <a:gs pos="0">
                <a:schemeClr val="accent2">
                  <a:lumMod val="75000"/>
                </a:schemeClr>
              </a:gs>
              <a:gs pos="100000">
                <a:schemeClr val="accent2">
                  <a:lumMod val="60000"/>
                  <a:lumOff val="40000"/>
                </a:schemeClr>
              </a:gs>
            </a:gsLst>
            <a:lin ang="0" scaled="1"/>
            <a:tileRect/>
          </a:gradFill>
          <a:ln w="0">
            <a:noFill/>
            <a:prstDash val="solid"/>
            <a:round/>
            <a:headEnd/>
            <a:tailEnd/>
          </a:ln>
        </p:spPr>
        <p:txBody>
          <a:bodyPr vert="horz" wrap="square" lIns="182880" tIns="182880" rIns="274320" bIns="45720" numCol="1" anchor="t" anchorCtr="1" compatLnSpc="1">
            <a:prstTxWarp prst="textNoShape">
              <a:avLst/>
            </a:prstTxWarp>
          </a:bodyPr>
          <a:lstStyle/>
          <a:p>
            <a:pPr algn="ctr"/>
            <a:r>
              <a:rPr lang="en-US" dirty="0" smtClean="0">
                <a:latin typeface="+mn-lt"/>
                <a:cs typeface="Arial" panose="020B0604020202020204" pitchFamily="34" charset="0"/>
              </a:rPr>
              <a:t>03</a:t>
            </a:r>
            <a:endParaRPr lang="en-US" dirty="0">
              <a:latin typeface="+mn-lt"/>
              <a:cs typeface="Arial" panose="020B0604020202020204" pitchFamily="34" charset="0"/>
            </a:endParaRPr>
          </a:p>
        </p:txBody>
      </p:sp>
      <p:sp>
        <p:nvSpPr>
          <p:cNvPr id="52" name="Freeform 9"/>
          <p:cNvSpPr>
            <a:spLocks/>
          </p:cNvSpPr>
          <p:nvPr/>
        </p:nvSpPr>
        <p:spPr bwMode="auto">
          <a:xfrm>
            <a:off x="7714825" y="3895898"/>
            <a:ext cx="2181148" cy="727960"/>
          </a:xfrm>
          <a:custGeom>
            <a:avLst/>
            <a:gdLst>
              <a:gd name="T0" fmla="*/ 0 w 3196"/>
              <a:gd name="T1" fmla="*/ 0 h 1067"/>
              <a:gd name="T2" fmla="*/ 1229 w 3196"/>
              <a:gd name="T3" fmla="*/ 0 h 1067"/>
              <a:gd name="T4" fmla="*/ 1229 w 3196"/>
              <a:gd name="T5" fmla="*/ 2 h 1067"/>
              <a:gd name="T6" fmla="*/ 3196 w 3196"/>
              <a:gd name="T7" fmla="*/ 2 h 1067"/>
              <a:gd name="T8" fmla="*/ 2958 w 3196"/>
              <a:gd name="T9" fmla="*/ 1067 h 1067"/>
              <a:gd name="T10" fmla="*/ 229 w 3196"/>
              <a:gd name="T11" fmla="*/ 1067 h 1067"/>
              <a:gd name="T12" fmla="*/ 229 w 3196"/>
              <a:gd name="T13" fmla="*/ 1066 h 1067"/>
              <a:gd name="T14" fmla="*/ 837 w 3196"/>
              <a:gd name="T15" fmla="*/ 1066 h 1067"/>
              <a:gd name="T16" fmla="*/ 229 w 3196"/>
              <a:gd name="T17" fmla="*/ 291 h 1067"/>
              <a:gd name="T18" fmla="*/ 0 w 3196"/>
              <a:gd name="T19" fmla="*/ 0 h 106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3196" h="1067">
                <a:moveTo>
                  <a:pt x="0" y="0"/>
                </a:moveTo>
                <a:lnTo>
                  <a:pt x="1229" y="0"/>
                </a:lnTo>
                <a:lnTo>
                  <a:pt x="1229" y="2"/>
                </a:lnTo>
                <a:lnTo>
                  <a:pt x="3196" y="2"/>
                </a:lnTo>
                <a:lnTo>
                  <a:pt x="2958" y="1067"/>
                </a:lnTo>
                <a:lnTo>
                  <a:pt x="229" y="1067"/>
                </a:lnTo>
                <a:lnTo>
                  <a:pt x="229" y="1066"/>
                </a:lnTo>
                <a:lnTo>
                  <a:pt x="837" y="1066"/>
                </a:lnTo>
                <a:lnTo>
                  <a:pt x="229" y="291"/>
                </a:lnTo>
                <a:lnTo>
                  <a:pt x="0" y="0"/>
                </a:lnTo>
                <a:close/>
              </a:path>
            </a:pathLst>
          </a:custGeom>
          <a:gradFill flip="none" rotWithShape="1">
            <a:gsLst>
              <a:gs pos="0">
                <a:schemeClr val="accent6">
                  <a:lumMod val="75000"/>
                </a:schemeClr>
              </a:gs>
              <a:gs pos="100000">
                <a:schemeClr val="accent6">
                  <a:lumMod val="60000"/>
                  <a:lumOff val="40000"/>
                </a:schemeClr>
              </a:gs>
            </a:gsLst>
            <a:lin ang="10800000" scaled="1"/>
            <a:tileRect/>
          </a:gradFill>
          <a:ln w="0">
            <a:noFill/>
            <a:prstDash val="solid"/>
            <a:round/>
            <a:headEnd/>
            <a:tailEnd/>
          </a:ln>
        </p:spPr>
        <p:txBody>
          <a:bodyPr vert="horz" wrap="square" lIns="91440" tIns="45720" rIns="91440" bIns="45720" numCol="1" anchor="t" anchorCtr="0" compatLnSpc="1">
            <a:prstTxWarp prst="textNoShape">
              <a:avLst/>
            </a:prstTxWarp>
          </a:bodyPr>
          <a:lstStyle/>
          <a:p>
            <a:endParaRPr lang="en-US">
              <a:latin typeface="+mn-lt"/>
              <a:cs typeface="Arial" panose="020B0604020202020204" pitchFamily="34" charset="0"/>
            </a:endParaRPr>
          </a:p>
        </p:txBody>
      </p:sp>
      <p:grpSp>
        <p:nvGrpSpPr>
          <p:cNvPr id="53" name="Group 52"/>
          <p:cNvGrpSpPr/>
          <p:nvPr/>
        </p:nvGrpSpPr>
        <p:grpSpPr>
          <a:xfrm>
            <a:off x="2703778" y="2491462"/>
            <a:ext cx="512828" cy="562670"/>
            <a:chOff x="2060575" y="5214938"/>
            <a:chExt cx="735013" cy="806450"/>
          </a:xfrm>
          <a:solidFill>
            <a:schemeClr val="tx1">
              <a:lumMod val="95000"/>
              <a:lumOff val="5000"/>
            </a:schemeClr>
          </a:solidFill>
        </p:grpSpPr>
        <p:sp>
          <p:nvSpPr>
            <p:cNvPr id="54" name="Freeform 14"/>
            <p:cNvSpPr>
              <a:spLocks noEditPoints="1"/>
            </p:cNvSpPr>
            <p:nvPr/>
          </p:nvSpPr>
          <p:spPr bwMode="auto">
            <a:xfrm>
              <a:off x="2181225" y="5340350"/>
              <a:ext cx="495300" cy="681038"/>
            </a:xfrm>
            <a:custGeom>
              <a:avLst/>
              <a:gdLst>
                <a:gd name="T0" fmla="*/ 807 w 2183"/>
                <a:gd name="T1" fmla="*/ 322 h 3009"/>
                <a:gd name="T2" fmla="*/ 515 w 2183"/>
                <a:gd name="T3" fmla="*/ 500 h 3009"/>
                <a:gd name="T4" fmla="*/ 327 w 2183"/>
                <a:gd name="T5" fmla="*/ 777 h 3009"/>
                <a:gd name="T6" fmla="*/ 279 w 2183"/>
                <a:gd name="T7" fmla="*/ 1111 h 3009"/>
                <a:gd name="T8" fmla="*/ 337 w 2183"/>
                <a:gd name="T9" fmla="*/ 1379 h 3009"/>
                <a:gd name="T10" fmla="*/ 445 w 2183"/>
                <a:gd name="T11" fmla="*/ 1581 h 3009"/>
                <a:gd name="T12" fmla="*/ 571 w 2183"/>
                <a:gd name="T13" fmla="*/ 1769 h 3009"/>
                <a:gd name="T14" fmla="*/ 648 w 2183"/>
                <a:gd name="T15" fmla="*/ 1981 h 3009"/>
                <a:gd name="T16" fmla="*/ 696 w 2183"/>
                <a:gd name="T17" fmla="*/ 2126 h 3009"/>
                <a:gd name="T18" fmla="*/ 1448 w 2183"/>
                <a:gd name="T19" fmla="*/ 2162 h 3009"/>
                <a:gd name="T20" fmla="*/ 1529 w 2183"/>
                <a:gd name="T21" fmla="*/ 2055 h 3009"/>
                <a:gd name="T22" fmla="*/ 1571 w 2183"/>
                <a:gd name="T23" fmla="*/ 1850 h 3009"/>
                <a:gd name="T24" fmla="*/ 1689 w 2183"/>
                <a:gd name="T25" fmla="*/ 1653 h 3009"/>
                <a:gd name="T26" fmla="*/ 1805 w 2183"/>
                <a:gd name="T27" fmla="*/ 1466 h 3009"/>
                <a:gd name="T28" fmla="*/ 1890 w 2183"/>
                <a:gd name="T29" fmla="*/ 1228 h 3009"/>
                <a:gd name="T30" fmla="*/ 1894 w 2183"/>
                <a:gd name="T31" fmla="*/ 907 h 3009"/>
                <a:gd name="T32" fmla="*/ 1758 w 2183"/>
                <a:gd name="T33" fmla="*/ 601 h 3009"/>
                <a:gd name="T34" fmla="*/ 1503 w 2183"/>
                <a:gd name="T35" fmla="*/ 379 h 3009"/>
                <a:gd name="T36" fmla="*/ 1166 w 2183"/>
                <a:gd name="T37" fmla="*/ 277 h 3009"/>
                <a:gd name="T38" fmla="*/ 1353 w 2183"/>
                <a:gd name="T39" fmla="*/ 31 h 3009"/>
                <a:gd name="T40" fmla="*/ 1735 w 2183"/>
                <a:gd name="T41" fmla="*/ 202 h 3009"/>
                <a:gd name="T42" fmla="*/ 2020 w 2183"/>
                <a:gd name="T43" fmla="*/ 495 h 3009"/>
                <a:gd name="T44" fmla="*/ 2168 w 2183"/>
                <a:gd name="T45" fmla="*/ 876 h 3009"/>
                <a:gd name="T46" fmla="*/ 2166 w 2183"/>
                <a:gd name="T47" fmla="*/ 1253 h 3009"/>
                <a:gd name="T48" fmla="*/ 2082 w 2183"/>
                <a:gd name="T49" fmla="*/ 1530 h 3009"/>
                <a:gd name="T50" fmla="*/ 1964 w 2183"/>
                <a:gd name="T51" fmla="*/ 1738 h 3009"/>
                <a:gd name="T52" fmla="*/ 1845 w 2183"/>
                <a:gd name="T53" fmla="*/ 1918 h 3009"/>
                <a:gd name="T54" fmla="*/ 1804 w 2183"/>
                <a:gd name="T55" fmla="*/ 2079 h 3009"/>
                <a:gd name="T56" fmla="*/ 1691 w 2183"/>
                <a:gd name="T57" fmla="*/ 2310 h 3009"/>
                <a:gd name="T58" fmla="*/ 1600 w 2183"/>
                <a:gd name="T59" fmla="*/ 2466 h 3009"/>
                <a:gd name="T60" fmla="*/ 1592 w 2183"/>
                <a:gd name="T61" fmla="*/ 2611 h 3009"/>
                <a:gd name="T62" fmla="*/ 1589 w 2183"/>
                <a:gd name="T63" fmla="*/ 2678 h 3009"/>
                <a:gd name="T64" fmla="*/ 1556 w 2183"/>
                <a:gd name="T65" fmla="*/ 2768 h 3009"/>
                <a:gd name="T66" fmla="*/ 1442 w 2183"/>
                <a:gd name="T67" fmla="*/ 2866 h 3009"/>
                <a:gd name="T68" fmla="*/ 1274 w 2183"/>
                <a:gd name="T69" fmla="*/ 2987 h 3009"/>
                <a:gd name="T70" fmla="*/ 959 w 2183"/>
                <a:gd name="T71" fmla="*/ 3007 h 3009"/>
                <a:gd name="T72" fmla="*/ 820 w 2183"/>
                <a:gd name="T73" fmla="*/ 2899 h 3009"/>
                <a:gd name="T74" fmla="*/ 653 w 2183"/>
                <a:gd name="T75" fmla="*/ 2801 h 3009"/>
                <a:gd name="T76" fmla="*/ 598 w 2183"/>
                <a:gd name="T77" fmla="*/ 2697 h 3009"/>
                <a:gd name="T78" fmla="*/ 593 w 2183"/>
                <a:gd name="T79" fmla="*/ 2650 h 3009"/>
                <a:gd name="T80" fmla="*/ 586 w 2183"/>
                <a:gd name="T81" fmla="*/ 2526 h 3009"/>
                <a:gd name="T82" fmla="*/ 578 w 2183"/>
                <a:gd name="T83" fmla="*/ 2387 h 3009"/>
                <a:gd name="T84" fmla="*/ 405 w 2183"/>
                <a:gd name="T85" fmla="*/ 2176 h 3009"/>
                <a:gd name="T86" fmla="*/ 365 w 2183"/>
                <a:gd name="T87" fmla="*/ 1976 h 3009"/>
                <a:gd name="T88" fmla="*/ 266 w 2183"/>
                <a:gd name="T89" fmla="*/ 1807 h 3009"/>
                <a:gd name="T90" fmla="*/ 148 w 2183"/>
                <a:gd name="T91" fmla="*/ 1621 h 3009"/>
                <a:gd name="T92" fmla="*/ 44 w 2183"/>
                <a:gd name="T93" fmla="*/ 1374 h 3009"/>
                <a:gd name="T94" fmla="*/ 0 w 2183"/>
                <a:gd name="T95" fmla="*/ 1046 h 3009"/>
                <a:gd name="T96" fmla="*/ 86 w 2183"/>
                <a:gd name="T97" fmla="*/ 639 h 3009"/>
                <a:gd name="T98" fmla="*/ 320 w 2183"/>
                <a:gd name="T99" fmla="*/ 307 h 3009"/>
                <a:gd name="T100" fmla="*/ 668 w 2183"/>
                <a:gd name="T101" fmla="*/ 82 h 3009"/>
                <a:gd name="T102" fmla="*/ 1092 w 2183"/>
                <a:gd name="T103" fmla="*/ 0 h 30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2183" h="3009">
                  <a:moveTo>
                    <a:pt x="1092" y="274"/>
                  </a:moveTo>
                  <a:lnTo>
                    <a:pt x="1017" y="277"/>
                  </a:lnTo>
                  <a:lnTo>
                    <a:pt x="945" y="286"/>
                  </a:lnTo>
                  <a:lnTo>
                    <a:pt x="875" y="301"/>
                  </a:lnTo>
                  <a:lnTo>
                    <a:pt x="807" y="322"/>
                  </a:lnTo>
                  <a:lnTo>
                    <a:pt x="742" y="348"/>
                  </a:lnTo>
                  <a:lnTo>
                    <a:pt x="680" y="380"/>
                  </a:lnTo>
                  <a:lnTo>
                    <a:pt x="621" y="416"/>
                  </a:lnTo>
                  <a:lnTo>
                    <a:pt x="567" y="456"/>
                  </a:lnTo>
                  <a:lnTo>
                    <a:pt x="515" y="500"/>
                  </a:lnTo>
                  <a:lnTo>
                    <a:pt x="468" y="549"/>
                  </a:lnTo>
                  <a:lnTo>
                    <a:pt x="426" y="601"/>
                  </a:lnTo>
                  <a:lnTo>
                    <a:pt x="388" y="657"/>
                  </a:lnTo>
                  <a:lnTo>
                    <a:pt x="355" y="715"/>
                  </a:lnTo>
                  <a:lnTo>
                    <a:pt x="327" y="777"/>
                  </a:lnTo>
                  <a:lnTo>
                    <a:pt x="306" y="841"/>
                  </a:lnTo>
                  <a:lnTo>
                    <a:pt x="290" y="907"/>
                  </a:lnTo>
                  <a:lnTo>
                    <a:pt x="280" y="976"/>
                  </a:lnTo>
                  <a:lnTo>
                    <a:pt x="276" y="1046"/>
                  </a:lnTo>
                  <a:lnTo>
                    <a:pt x="279" y="1111"/>
                  </a:lnTo>
                  <a:lnTo>
                    <a:pt x="284" y="1171"/>
                  </a:lnTo>
                  <a:lnTo>
                    <a:pt x="293" y="1228"/>
                  </a:lnTo>
                  <a:lnTo>
                    <a:pt x="306" y="1282"/>
                  </a:lnTo>
                  <a:lnTo>
                    <a:pt x="320" y="1332"/>
                  </a:lnTo>
                  <a:lnTo>
                    <a:pt x="337" y="1379"/>
                  </a:lnTo>
                  <a:lnTo>
                    <a:pt x="356" y="1424"/>
                  </a:lnTo>
                  <a:lnTo>
                    <a:pt x="378" y="1466"/>
                  </a:lnTo>
                  <a:lnTo>
                    <a:pt x="399" y="1507"/>
                  </a:lnTo>
                  <a:lnTo>
                    <a:pt x="423" y="1545"/>
                  </a:lnTo>
                  <a:lnTo>
                    <a:pt x="445" y="1581"/>
                  </a:lnTo>
                  <a:lnTo>
                    <a:pt x="470" y="1617"/>
                  </a:lnTo>
                  <a:lnTo>
                    <a:pt x="493" y="1652"/>
                  </a:lnTo>
                  <a:lnTo>
                    <a:pt x="520" y="1691"/>
                  </a:lnTo>
                  <a:lnTo>
                    <a:pt x="546" y="1730"/>
                  </a:lnTo>
                  <a:lnTo>
                    <a:pt x="571" y="1769"/>
                  </a:lnTo>
                  <a:lnTo>
                    <a:pt x="593" y="1808"/>
                  </a:lnTo>
                  <a:lnTo>
                    <a:pt x="612" y="1850"/>
                  </a:lnTo>
                  <a:lnTo>
                    <a:pt x="628" y="1891"/>
                  </a:lnTo>
                  <a:lnTo>
                    <a:pt x="641" y="1935"/>
                  </a:lnTo>
                  <a:lnTo>
                    <a:pt x="648" y="1981"/>
                  </a:lnTo>
                  <a:lnTo>
                    <a:pt x="651" y="2029"/>
                  </a:lnTo>
                  <a:lnTo>
                    <a:pt x="654" y="2055"/>
                  </a:lnTo>
                  <a:lnTo>
                    <a:pt x="664" y="2081"/>
                  </a:lnTo>
                  <a:lnTo>
                    <a:pt x="678" y="2105"/>
                  </a:lnTo>
                  <a:lnTo>
                    <a:pt x="696" y="2126"/>
                  </a:lnTo>
                  <a:lnTo>
                    <a:pt x="715" y="2145"/>
                  </a:lnTo>
                  <a:lnTo>
                    <a:pt x="735" y="2162"/>
                  </a:lnTo>
                  <a:lnTo>
                    <a:pt x="754" y="2176"/>
                  </a:lnTo>
                  <a:lnTo>
                    <a:pt x="1429" y="2176"/>
                  </a:lnTo>
                  <a:lnTo>
                    <a:pt x="1448" y="2162"/>
                  </a:lnTo>
                  <a:lnTo>
                    <a:pt x="1468" y="2145"/>
                  </a:lnTo>
                  <a:lnTo>
                    <a:pt x="1489" y="2126"/>
                  </a:lnTo>
                  <a:lnTo>
                    <a:pt x="1505" y="2105"/>
                  </a:lnTo>
                  <a:lnTo>
                    <a:pt x="1519" y="2081"/>
                  </a:lnTo>
                  <a:lnTo>
                    <a:pt x="1529" y="2055"/>
                  </a:lnTo>
                  <a:lnTo>
                    <a:pt x="1532" y="2029"/>
                  </a:lnTo>
                  <a:lnTo>
                    <a:pt x="1535" y="1981"/>
                  </a:lnTo>
                  <a:lnTo>
                    <a:pt x="1543" y="1935"/>
                  </a:lnTo>
                  <a:lnTo>
                    <a:pt x="1555" y="1891"/>
                  </a:lnTo>
                  <a:lnTo>
                    <a:pt x="1571" y="1850"/>
                  </a:lnTo>
                  <a:lnTo>
                    <a:pt x="1590" y="1809"/>
                  </a:lnTo>
                  <a:lnTo>
                    <a:pt x="1613" y="1769"/>
                  </a:lnTo>
                  <a:lnTo>
                    <a:pt x="1636" y="1730"/>
                  </a:lnTo>
                  <a:lnTo>
                    <a:pt x="1662" y="1692"/>
                  </a:lnTo>
                  <a:lnTo>
                    <a:pt x="1689" y="1653"/>
                  </a:lnTo>
                  <a:lnTo>
                    <a:pt x="1713" y="1618"/>
                  </a:lnTo>
                  <a:lnTo>
                    <a:pt x="1737" y="1583"/>
                  </a:lnTo>
                  <a:lnTo>
                    <a:pt x="1760" y="1546"/>
                  </a:lnTo>
                  <a:lnTo>
                    <a:pt x="1784" y="1507"/>
                  </a:lnTo>
                  <a:lnTo>
                    <a:pt x="1805" y="1466"/>
                  </a:lnTo>
                  <a:lnTo>
                    <a:pt x="1827" y="1424"/>
                  </a:lnTo>
                  <a:lnTo>
                    <a:pt x="1846" y="1379"/>
                  </a:lnTo>
                  <a:lnTo>
                    <a:pt x="1863" y="1332"/>
                  </a:lnTo>
                  <a:lnTo>
                    <a:pt x="1878" y="1282"/>
                  </a:lnTo>
                  <a:lnTo>
                    <a:pt x="1890" y="1228"/>
                  </a:lnTo>
                  <a:lnTo>
                    <a:pt x="1899" y="1171"/>
                  </a:lnTo>
                  <a:lnTo>
                    <a:pt x="1905" y="1111"/>
                  </a:lnTo>
                  <a:lnTo>
                    <a:pt x="1907" y="1046"/>
                  </a:lnTo>
                  <a:lnTo>
                    <a:pt x="1903" y="976"/>
                  </a:lnTo>
                  <a:lnTo>
                    <a:pt x="1894" y="907"/>
                  </a:lnTo>
                  <a:lnTo>
                    <a:pt x="1878" y="840"/>
                  </a:lnTo>
                  <a:lnTo>
                    <a:pt x="1856" y="777"/>
                  </a:lnTo>
                  <a:lnTo>
                    <a:pt x="1829" y="715"/>
                  </a:lnTo>
                  <a:lnTo>
                    <a:pt x="1795" y="656"/>
                  </a:lnTo>
                  <a:lnTo>
                    <a:pt x="1758" y="601"/>
                  </a:lnTo>
                  <a:lnTo>
                    <a:pt x="1715" y="549"/>
                  </a:lnTo>
                  <a:lnTo>
                    <a:pt x="1668" y="500"/>
                  </a:lnTo>
                  <a:lnTo>
                    <a:pt x="1617" y="456"/>
                  </a:lnTo>
                  <a:lnTo>
                    <a:pt x="1562" y="414"/>
                  </a:lnTo>
                  <a:lnTo>
                    <a:pt x="1503" y="379"/>
                  </a:lnTo>
                  <a:lnTo>
                    <a:pt x="1441" y="348"/>
                  </a:lnTo>
                  <a:lnTo>
                    <a:pt x="1376" y="322"/>
                  </a:lnTo>
                  <a:lnTo>
                    <a:pt x="1308" y="301"/>
                  </a:lnTo>
                  <a:lnTo>
                    <a:pt x="1238" y="286"/>
                  </a:lnTo>
                  <a:lnTo>
                    <a:pt x="1166" y="277"/>
                  </a:lnTo>
                  <a:lnTo>
                    <a:pt x="1092" y="274"/>
                  </a:lnTo>
                  <a:close/>
                  <a:moveTo>
                    <a:pt x="1092" y="0"/>
                  </a:moveTo>
                  <a:lnTo>
                    <a:pt x="1181" y="3"/>
                  </a:lnTo>
                  <a:lnTo>
                    <a:pt x="1269" y="14"/>
                  </a:lnTo>
                  <a:lnTo>
                    <a:pt x="1353" y="31"/>
                  </a:lnTo>
                  <a:lnTo>
                    <a:pt x="1437" y="53"/>
                  </a:lnTo>
                  <a:lnTo>
                    <a:pt x="1516" y="82"/>
                  </a:lnTo>
                  <a:lnTo>
                    <a:pt x="1592" y="117"/>
                  </a:lnTo>
                  <a:lnTo>
                    <a:pt x="1666" y="157"/>
                  </a:lnTo>
                  <a:lnTo>
                    <a:pt x="1735" y="202"/>
                  </a:lnTo>
                  <a:lnTo>
                    <a:pt x="1801" y="252"/>
                  </a:lnTo>
                  <a:lnTo>
                    <a:pt x="1863" y="307"/>
                  </a:lnTo>
                  <a:lnTo>
                    <a:pt x="1919" y="365"/>
                  </a:lnTo>
                  <a:lnTo>
                    <a:pt x="1972" y="429"/>
                  </a:lnTo>
                  <a:lnTo>
                    <a:pt x="2020" y="495"/>
                  </a:lnTo>
                  <a:lnTo>
                    <a:pt x="2061" y="565"/>
                  </a:lnTo>
                  <a:lnTo>
                    <a:pt x="2097" y="639"/>
                  </a:lnTo>
                  <a:lnTo>
                    <a:pt x="2127" y="716"/>
                  </a:lnTo>
                  <a:lnTo>
                    <a:pt x="2152" y="794"/>
                  </a:lnTo>
                  <a:lnTo>
                    <a:pt x="2168" y="876"/>
                  </a:lnTo>
                  <a:lnTo>
                    <a:pt x="2180" y="960"/>
                  </a:lnTo>
                  <a:lnTo>
                    <a:pt x="2183" y="1046"/>
                  </a:lnTo>
                  <a:lnTo>
                    <a:pt x="2181" y="1119"/>
                  </a:lnTo>
                  <a:lnTo>
                    <a:pt x="2175" y="1188"/>
                  </a:lnTo>
                  <a:lnTo>
                    <a:pt x="2166" y="1253"/>
                  </a:lnTo>
                  <a:lnTo>
                    <a:pt x="2154" y="1315"/>
                  </a:lnTo>
                  <a:lnTo>
                    <a:pt x="2139" y="1374"/>
                  </a:lnTo>
                  <a:lnTo>
                    <a:pt x="2122" y="1428"/>
                  </a:lnTo>
                  <a:lnTo>
                    <a:pt x="2102" y="1481"/>
                  </a:lnTo>
                  <a:lnTo>
                    <a:pt x="2082" y="1530"/>
                  </a:lnTo>
                  <a:lnTo>
                    <a:pt x="2059" y="1576"/>
                  </a:lnTo>
                  <a:lnTo>
                    <a:pt x="2037" y="1619"/>
                  </a:lnTo>
                  <a:lnTo>
                    <a:pt x="2012" y="1662"/>
                  </a:lnTo>
                  <a:lnTo>
                    <a:pt x="1988" y="1701"/>
                  </a:lnTo>
                  <a:lnTo>
                    <a:pt x="1964" y="1738"/>
                  </a:lnTo>
                  <a:lnTo>
                    <a:pt x="1941" y="1773"/>
                  </a:lnTo>
                  <a:lnTo>
                    <a:pt x="1917" y="1806"/>
                  </a:lnTo>
                  <a:lnTo>
                    <a:pt x="1890" y="1848"/>
                  </a:lnTo>
                  <a:lnTo>
                    <a:pt x="1865" y="1884"/>
                  </a:lnTo>
                  <a:lnTo>
                    <a:pt x="1845" y="1918"/>
                  </a:lnTo>
                  <a:lnTo>
                    <a:pt x="1829" y="1948"/>
                  </a:lnTo>
                  <a:lnTo>
                    <a:pt x="1818" y="1976"/>
                  </a:lnTo>
                  <a:lnTo>
                    <a:pt x="1810" y="2003"/>
                  </a:lnTo>
                  <a:lnTo>
                    <a:pt x="1808" y="2029"/>
                  </a:lnTo>
                  <a:lnTo>
                    <a:pt x="1804" y="2079"/>
                  </a:lnTo>
                  <a:lnTo>
                    <a:pt x="1794" y="2128"/>
                  </a:lnTo>
                  <a:lnTo>
                    <a:pt x="1778" y="2176"/>
                  </a:lnTo>
                  <a:lnTo>
                    <a:pt x="1755" y="2223"/>
                  </a:lnTo>
                  <a:lnTo>
                    <a:pt x="1726" y="2268"/>
                  </a:lnTo>
                  <a:lnTo>
                    <a:pt x="1691" y="2310"/>
                  </a:lnTo>
                  <a:lnTo>
                    <a:pt x="1651" y="2351"/>
                  </a:lnTo>
                  <a:lnTo>
                    <a:pt x="1605" y="2387"/>
                  </a:lnTo>
                  <a:lnTo>
                    <a:pt x="1604" y="2410"/>
                  </a:lnTo>
                  <a:lnTo>
                    <a:pt x="1602" y="2437"/>
                  </a:lnTo>
                  <a:lnTo>
                    <a:pt x="1600" y="2466"/>
                  </a:lnTo>
                  <a:lnTo>
                    <a:pt x="1599" y="2496"/>
                  </a:lnTo>
                  <a:lnTo>
                    <a:pt x="1597" y="2526"/>
                  </a:lnTo>
                  <a:lnTo>
                    <a:pt x="1596" y="2556"/>
                  </a:lnTo>
                  <a:lnTo>
                    <a:pt x="1593" y="2585"/>
                  </a:lnTo>
                  <a:lnTo>
                    <a:pt x="1592" y="2611"/>
                  </a:lnTo>
                  <a:lnTo>
                    <a:pt x="1591" y="2632"/>
                  </a:lnTo>
                  <a:lnTo>
                    <a:pt x="1590" y="2650"/>
                  </a:lnTo>
                  <a:lnTo>
                    <a:pt x="1590" y="2661"/>
                  </a:lnTo>
                  <a:lnTo>
                    <a:pt x="1589" y="2665"/>
                  </a:lnTo>
                  <a:lnTo>
                    <a:pt x="1589" y="2678"/>
                  </a:lnTo>
                  <a:lnTo>
                    <a:pt x="1587" y="2694"/>
                  </a:lnTo>
                  <a:lnTo>
                    <a:pt x="1582" y="2711"/>
                  </a:lnTo>
                  <a:lnTo>
                    <a:pt x="1576" y="2728"/>
                  </a:lnTo>
                  <a:lnTo>
                    <a:pt x="1567" y="2749"/>
                  </a:lnTo>
                  <a:lnTo>
                    <a:pt x="1556" y="2768"/>
                  </a:lnTo>
                  <a:lnTo>
                    <a:pt x="1542" y="2788"/>
                  </a:lnTo>
                  <a:lnTo>
                    <a:pt x="1523" y="2809"/>
                  </a:lnTo>
                  <a:lnTo>
                    <a:pt x="1501" y="2828"/>
                  </a:lnTo>
                  <a:lnTo>
                    <a:pt x="1474" y="2848"/>
                  </a:lnTo>
                  <a:lnTo>
                    <a:pt x="1442" y="2866"/>
                  </a:lnTo>
                  <a:lnTo>
                    <a:pt x="1406" y="2884"/>
                  </a:lnTo>
                  <a:lnTo>
                    <a:pt x="1363" y="2899"/>
                  </a:lnTo>
                  <a:lnTo>
                    <a:pt x="1339" y="2931"/>
                  </a:lnTo>
                  <a:lnTo>
                    <a:pt x="1308" y="2960"/>
                  </a:lnTo>
                  <a:lnTo>
                    <a:pt x="1274" y="2987"/>
                  </a:lnTo>
                  <a:lnTo>
                    <a:pt x="1251" y="2999"/>
                  </a:lnTo>
                  <a:lnTo>
                    <a:pt x="1225" y="3007"/>
                  </a:lnTo>
                  <a:lnTo>
                    <a:pt x="1198" y="3009"/>
                  </a:lnTo>
                  <a:lnTo>
                    <a:pt x="986" y="3009"/>
                  </a:lnTo>
                  <a:lnTo>
                    <a:pt x="959" y="3007"/>
                  </a:lnTo>
                  <a:lnTo>
                    <a:pt x="933" y="2999"/>
                  </a:lnTo>
                  <a:lnTo>
                    <a:pt x="909" y="2987"/>
                  </a:lnTo>
                  <a:lnTo>
                    <a:pt x="875" y="2960"/>
                  </a:lnTo>
                  <a:lnTo>
                    <a:pt x="845" y="2931"/>
                  </a:lnTo>
                  <a:lnTo>
                    <a:pt x="820" y="2899"/>
                  </a:lnTo>
                  <a:lnTo>
                    <a:pt x="775" y="2882"/>
                  </a:lnTo>
                  <a:lnTo>
                    <a:pt x="736" y="2864"/>
                  </a:lnTo>
                  <a:lnTo>
                    <a:pt x="703" y="2844"/>
                  </a:lnTo>
                  <a:lnTo>
                    <a:pt x="675" y="2822"/>
                  </a:lnTo>
                  <a:lnTo>
                    <a:pt x="653" y="2801"/>
                  </a:lnTo>
                  <a:lnTo>
                    <a:pt x="635" y="2779"/>
                  </a:lnTo>
                  <a:lnTo>
                    <a:pt x="621" y="2757"/>
                  </a:lnTo>
                  <a:lnTo>
                    <a:pt x="610" y="2736"/>
                  </a:lnTo>
                  <a:lnTo>
                    <a:pt x="603" y="2716"/>
                  </a:lnTo>
                  <a:lnTo>
                    <a:pt x="598" y="2697"/>
                  </a:lnTo>
                  <a:lnTo>
                    <a:pt x="595" y="2680"/>
                  </a:lnTo>
                  <a:lnTo>
                    <a:pt x="594" y="2665"/>
                  </a:lnTo>
                  <a:lnTo>
                    <a:pt x="594" y="2665"/>
                  </a:lnTo>
                  <a:lnTo>
                    <a:pt x="594" y="2661"/>
                  </a:lnTo>
                  <a:lnTo>
                    <a:pt x="593" y="2650"/>
                  </a:lnTo>
                  <a:lnTo>
                    <a:pt x="592" y="2632"/>
                  </a:lnTo>
                  <a:lnTo>
                    <a:pt x="591" y="2611"/>
                  </a:lnTo>
                  <a:lnTo>
                    <a:pt x="590" y="2585"/>
                  </a:lnTo>
                  <a:lnTo>
                    <a:pt x="588" y="2556"/>
                  </a:lnTo>
                  <a:lnTo>
                    <a:pt x="586" y="2526"/>
                  </a:lnTo>
                  <a:lnTo>
                    <a:pt x="584" y="2496"/>
                  </a:lnTo>
                  <a:lnTo>
                    <a:pt x="583" y="2466"/>
                  </a:lnTo>
                  <a:lnTo>
                    <a:pt x="581" y="2437"/>
                  </a:lnTo>
                  <a:lnTo>
                    <a:pt x="580" y="2410"/>
                  </a:lnTo>
                  <a:lnTo>
                    <a:pt x="578" y="2387"/>
                  </a:lnTo>
                  <a:lnTo>
                    <a:pt x="532" y="2351"/>
                  </a:lnTo>
                  <a:lnTo>
                    <a:pt x="492" y="2310"/>
                  </a:lnTo>
                  <a:lnTo>
                    <a:pt x="457" y="2268"/>
                  </a:lnTo>
                  <a:lnTo>
                    <a:pt x="429" y="2223"/>
                  </a:lnTo>
                  <a:lnTo>
                    <a:pt x="405" y="2176"/>
                  </a:lnTo>
                  <a:lnTo>
                    <a:pt x="389" y="2128"/>
                  </a:lnTo>
                  <a:lnTo>
                    <a:pt x="379" y="2079"/>
                  </a:lnTo>
                  <a:lnTo>
                    <a:pt x="376" y="2029"/>
                  </a:lnTo>
                  <a:lnTo>
                    <a:pt x="373" y="2003"/>
                  </a:lnTo>
                  <a:lnTo>
                    <a:pt x="365" y="1976"/>
                  </a:lnTo>
                  <a:lnTo>
                    <a:pt x="354" y="1948"/>
                  </a:lnTo>
                  <a:lnTo>
                    <a:pt x="338" y="1918"/>
                  </a:lnTo>
                  <a:lnTo>
                    <a:pt x="318" y="1884"/>
                  </a:lnTo>
                  <a:lnTo>
                    <a:pt x="294" y="1848"/>
                  </a:lnTo>
                  <a:lnTo>
                    <a:pt x="266" y="1807"/>
                  </a:lnTo>
                  <a:lnTo>
                    <a:pt x="244" y="1774"/>
                  </a:lnTo>
                  <a:lnTo>
                    <a:pt x="220" y="1738"/>
                  </a:lnTo>
                  <a:lnTo>
                    <a:pt x="195" y="1701"/>
                  </a:lnTo>
                  <a:lnTo>
                    <a:pt x="171" y="1662"/>
                  </a:lnTo>
                  <a:lnTo>
                    <a:pt x="148" y="1621"/>
                  </a:lnTo>
                  <a:lnTo>
                    <a:pt x="124" y="1576"/>
                  </a:lnTo>
                  <a:lnTo>
                    <a:pt x="101" y="1530"/>
                  </a:lnTo>
                  <a:lnTo>
                    <a:pt x="81" y="1481"/>
                  </a:lnTo>
                  <a:lnTo>
                    <a:pt x="61" y="1428"/>
                  </a:lnTo>
                  <a:lnTo>
                    <a:pt x="44" y="1374"/>
                  </a:lnTo>
                  <a:lnTo>
                    <a:pt x="29" y="1315"/>
                  </a:lnTo>
                  <a:lnTo>
                    <a:pt x="17" y="1253"/>
                  </a:lnTo>
                  <a:lnTo>
                    <a:pt x="8" y="1188"/>
                  </a:lnTo>
                  <a:lnTo>
                    <a:pt x="2" y="1119"/>
                  </a:lnTo>
                  <a:lnTo>
                    <a:pt x="0" y="1046"/>
                  </a:lnTo>
                  <a:lnTo>
                    <a:pt x="3" y="960"/>
                  </a:lnTo>
                  <a:lnTo>
                    <a:pt x="15" y="876"/>
                  </a:lnTo>
                  <a:lnTo>
                    <a:pt x="32" y="794"/>
                  </a:lnTo>
                  <a:lnTo>
                    <a:pt x="56" y="716"/>
                  </a:lnTo>
                  <a:lnTo>
                    <a:pt x="86" y="639"/>
                  </a:lnTo>
                  <a:lnTo>
                    <a:pt x="122" y="565"/>
                  </a:lnTo>
                  <a:lnTo>
                    <a:pt x="164" y="495"/>
                  </a:lnTo>
                  <a:lnTo>
                    <a:pt x="211" y="429"/>
                  </a:lnTo>
                  <a:lnTo>
                    <a:pt x="264" y="365"/>
                  </a:lnTo>
                  <a:lnTo>
                    <a:pt x="320" y="307"/>
                  </a:lnTo>
                  <a:lnTo>
                    <a:pt x="382" y="252"/>
                  </a:lnTo>
                  <a:lnTo>
                    <a:pt x="448" y="202"/>
                  </a:lnTo>
                  <a:lnTo>
                    <a:pt x="518" y="157"/>
                  </a:lnTo>
                  <a:lnTo>
                    <a:pt x="591" y="117"/>
                  </a:lnTo>
                  <a:lnTo>
                    <a:pt x="668" y="82"/>
                  </a:lnTo>
                  <a:lnTo>
                    <a:pt x="748" y="53"/>
                  </a:lnTo>
                  <a:lnTo>
                    <a:pt x="830" y="31"/>
                  </a:lnTo>
                  <a:lnTo>
                    <a:pt x="915" y="14"/>
                  </a:lnTo>
                  <a:lnTo>
                    <a:pt x="1002" y="3"/>
                  </a:lnTo>
                  <a:lnTo>
                    <a:pt x="1092" y="0"/>
                  </a:lnTo>
                  <a:close/>
                </a:path>
              </a:pathLst>
            </a:custGeom>
            <a:grpFill/>
            <a:ln w="0">
              <a:noFill/>
              <a:prstDash val="solid"/>
              <a:round/>
              <a:headEnd/>
              <a:tailEnd/>
            </a:ln>
          </p:spPr>
          <p:txBody>
            <a:bodyPr vert="horz" wrap="square" lIns="91440" tIns="45720" rIns="91440" bIns="45720" numCol="1" anchor="t" anchorCtr="0" compatLnSpc="1">
              <a:prstTxWarp prst="textNoShape">
                <a:avLst/>
              </a:prstTxWarp>
            </a:bodyPr>
            <a:lstStyle/>
            <a:p>
              <a:endParaRPr lang="en-US">
                <a:latin typeface="+mn-lt"/>
                <a:cs typeface="Arial" panose="020B0604020202020204" pitchFamily="34" charset="0"/>
              </a:endParaRPr>
            </a:p>
          </p:txBody>
        </p:sp>
        <p:sp>
          <p:nvSpPr>
            <p:cNvPr id="55" name="Freeform 15"/>
            <p:cNvSpPr>
              <a:spLocks/>
            </p:cNvSpPr>
            <p:nvPr/>
          </p:nvSpPr>
          <p:spPr bwMode="auto">
            <a:xfrm>
              <a:off x="2413000" y="5214938"/>
              <a:ext cx="30163" cy="77788"/>
            </a:xfrm>
            <a:custGeom>
              <a:avLst/>
              <a:gdLst>
                <a:gd name="T0" fmla="*/ 69 w 137"/>
                <a:gd name="T1" fmla="*/ 0 h 341"/>
                <a:gd name="T2" fmla="*/ 69 w 137"/>
                <a:gd name="T3" fmla="*/ 0 h 341"/>
                <a:gd name="T4" fmla="*/ 87 w 137"/>
                <a:gd name="T5" fmla="*/ 2 h 341"/>
                <a:gd name="T6" fmla="*/ 104 w 137"/>
                <a:gd name="T7" fmla="*/ 9 h 341"/>
                <a:gd name="T8" fmla="*/ 117 w 137"/>
                <a:gd name="T9" fmla="*/ 20 h 341"/>
                <a:gd name="T10" fmla="*/ 128 w 137"/>
                <a:gd name="T11" fmla="*/ 34 h 341"/>
                <a:gd name="T12" fmla="*/ 135 w 137"/>
                <a:gd name="T13" fmla="*/ 50 h 341"/>
                <a:gd name="T14" fmla="*/ 137 w 137"/>
                <a:gd name="T15" fmla="*/ 68 h 341"/>
                <a:gd name="T16" fmla="*/ 137 w 137"/>
                <a:gd name="T17" fmla="*/ 273 h 341"/>
                <a:gd name="T18" fmla="*/ 135 w 137"/>
                <a:gd name="T19" fmla="*/ 292 h 341"/>
                <a:gd name="T20" fmla="*/ 128 w 137"/>
                <a:gd name="T21" fmla="*/ 307 h 341"/>
                <a:gd name="T22" fmla="*/ 117 w 137"/>
                <a:gd name="T23" fmla="*/ 322 h 341"/>
                <a:gd name="T24" fmla="*/ 104 w 137"/>
                <a:gd name="T25" fmla="*/ 332 h 341"/>
                <a:gd name="T26" fmla="*/ 87 w 137"/>
                <a:gd name="T27" fmla="*/ 339 h 341"/>
                <a:gd name="T28" fmla="*/ 69 w 137"/>
                <a:gd name="T29" fmla="*/ 341 h 341"/>
                <a:gd name="T30" fmla="*/ 51 w 137"/>
                <a:gd name="T31" fmla="*/ 339 h 341"/>
                <a:gd name="T32" fmla="*/ 34 w 137"/>
                <a:gd name="T33" fmla="*/ 332 h 341"/>
                <a:gd name="T34" fmla="*/ 20 w 137"/>
                <a:gd name="T35" fmla="*/ 322 h 341"/>
                <a:gd name="T36" fmla="*/ 9 w 137"/>
                <a:gd name="T37" fmla="*/ 307 h 341"/>
                <a:gd name="T38" fmla="*/ 2 w 137"/>
                <a:gd name="T39" fmla="*/ 292 h 341"/>
                <a:gd name="T40" fmla="*/ 0 w 137"/>
                <a:gd name="T41" fmla="*/ 273 h 341"/>
                <a:gd name="T42" fmla="*/ 0 w 137"/>
                <a:gd name="T43" fmla="*/ 68 h 341"/>
                <a:gd name="T44" fmla="*/ 2 w 137"/>
                <a:gd name="T45" fmla="*/ 50 h 341"/>
                <a:gd name="T46" fmla="*/ 9 w 137"/>
                <a:gd name="T47" fmla="*/ 34 h 341"/>
                <a:gd name="T48" fmla="*/ 20 w 137"/>
                <a:gd name="T49" fmla="*/ 20 h 341"/>
                <a:gd name="T50" fmla="*/ 34 w 137"/>
                <a:gd name="T51" fmla="*/ 9 h 341"/>
                <a:gd name="T52" fmla="*/ 51 w 137"/>
                <a:gd name="T53" fmla="*/ 2 h 341"/>
                <a:gd name="T54" fmla="*/ 69 w 137"/>
                <a:gd name="T55" fmla="*/ 0 h 3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Lst>
              <a:rect l="0" t="0" r="r" b="b"/>
              <a:pathLst>
                <a:path w="137" h="341">
                  <a:moveTo>
                    <a:pt x="69" y="0"/>
                  </a:moveTo>
                  <a:lnTo>
                    <a:pt x="69" y="0"/>
                  </a:lnTo>
                  <a:lnTo>
                    <a:pt x="87" y="2"/>
                  </a:lnTo>
                  <a:lnTo>
                    <a:pt x="104" y="9"/>
                  </a:lnTo>
                  <a:lnTo>
                    <a:pt x="117" y="20"/>
                  </a:lnTo>
                  <a:lnTo>
                    <a:pt x="128" y="34"/>
                  </a:lnTo>
                  <a:lnTo>
                    <a:pt x="135" y="50"/>
                  </a:lnTo>
                  <a:lnTo>
                    <a:pt x="137" y="68"/>
                  </a:lnTo>
                  <a:lnTo>
                    <a:pt x="137" y="273"/>
                  </a:lnTo>
                  <a:lnTo>
                    <a:pt x="135" y="292"/>
                  </a:lnTo>
                  <a:lnTo>
                    <a:pt x="128" y="307"/>
                  </a:lnTo>
                  <a:lnTo>
                    <a:pt x="117" y="322"/>
                  </a:lnTo>
                  <a:lnTo>
                    <a:pt x="104" y="332"/>
                  </a:lnTo>
                  <a:lnTo>
                    <a:pt x="87" y="339"/>
                  </a:lnTo>
                  <a:lnTo>
                    <a:pt x="69" y="341"/>
                  </a:lnTo>
                  <a:lnTo>
                    <a:pt x="51" y="339"/>
                  </a:lnTo>
                  <a:lnTo>
                    <a:pt x="34" y="332"/>
                  </a:lnTo>
                  <a:lnTo>
                    <a:pt x="20" y="322"/>
                  </a:lnTo>
                  <a:lnTo>
                    <a:pt x="9" y="307"/>
                  </a:lnTo>
                  <a:lnTo>
                    <a:pt x="2" y="292"/>
                  </a:lnTo>
                  <a:lnTo>
                    <a:pt x="0" y="273"/>
                  </a:lnTo>
                  <a:lnTo>
                    <a:pt x="0" y="68"/>
                  </a:lnTo>
                  <a:lnTo>
                    <a:pt x="2" y="50"/>
                  </a:lnTo>
                  <a:lnTo>
                    <a:pt x="9" y="34"/>
                  </a:lnTo>
                  <a:lnTo>
                    <a:pt x="20" y="20"/>
                  </a:lnTo>
                  <a:lnTo>
                    <a:pt x="34" y="9"/>
                  </a:lnTo>
                  <a:lnTo>
                    <a:pt x="51" y="2"/>
                  </a:lnTo>
                  <a:lnTo>
                    <a:pt x="69" y="0"/>
                  </a:lnTo>
                  <a:close/>
                </a:path>
              </a:pathLst>
            </a:custGeom>
            <a:grpFill/>
            <a:ln w="0">
              <a:noFill/>
              <a:prstDash val="solid"/>
              <a:round/>
              <a:headEnd/>
              <a:tailEnd/>
            </a:ln>
          </p:spPr>
          <p:txBody>
            <a:bodyPr vert="horz" wrap="square" lIns="91440" tIns="45720" rIns="91440" bIns="45720" numCol="1" anchor="t" anchorCtr="0" compatLnSpc="1">
              <a:prstTxWarp prst="textNoShape">
                <a:avLst/>
              </a:prstTxWarp>
            </a:bodyPr>
            <a:lstStyle/>
            <a:p>
              <a:endParaRPr lang="en-US">
                <a:latin typeface="+mn-lt"/>
                <a:cs typeface="Arial" panose="020B0604020202020204" pitchFamily="34" charset="0"/>
              </a:endParaRPr>
            </a:p>
          </p:txBody>
        </p:sp>
        <p:sp>
          <p:nvSpPr>
            <p:cNvPr id="56" name="Freeform 16"/>
            <p:cNvSpPr>
              <a:spLocks/>
            </p:cNvSpPr>
            <p:nvPr/>
          </p:nvSpPr>
          <p:spPr bwMode="auto">
            <a:xfrm>
              <a:off x="2236788" y="5262563"/>
              <a:ext cx="53975" cy="71438"/>
            </a:xfrm>
            <a:custGeom>
              <a:avLst/>
              <a:gdLst>
                <a:gd name="T0" fmla="*/ 69 w 241"/>
                <a:gd name="T1" fmla="*/ 0 h 315"/>
                <a:gd name="T2" fmla="*/ 87 w 241"/>
                <a:gd name="T3" fmla="*/ 2 h 315"/>
                <a:gd name="T4" fmla="*/ 102 w 241"/>
                <a:gd name="T5" fmla="*/ 9 h 315"/>
                <a:gd name="T6" fmla="*/ 117 w 241"/>
                <a:gd name="T7" fmla="*/ 20 h 315"/>
                <a:gd name="T8" fmla="*/ 128 w 241"/>
                <a:gd name="T9" fmla="*/ 34 h 315"/>
                <a:gd name="T10" fmla="*/ 232 w 241"/>
                <a:gd name="T11" fmla="*/ 212 h 315"/>
                <a:gd name="T12" fmla="*/ 239 w 241"/>
                <a:gd name="T13" fmla="*/ 229 h 315"/>
                <a:gd name="T14" fmla="*/ 241 w 241"/>
                <a:gd name="T15" fmla="*/ 247 h 315"/>
                <a:gd name="T16" fmla="*/ 239 w 241"/>
                <a:gd name="T17" fmla="*/ 264 h 315"/>
                <a:gd name="T18" fmla="*/ 232 w 241"/>
                <a:gd name="T19" fmla="*/ 280 h 315"/>
                <a:gd name="T20" fmla="*/ 222 w 241"/>
                <a:gd name="T21" fmla="*/ 295 h 315"/>
                <a:gd name="T22" fmla="*/ 207 w 241"/>
                <a:gd name="T23" fmla="*/ 306 h 315"/>
                <a:gd name="T24" fmla="*/ 190 w 241"/>
                <a:gd name="T25" fmla="*/ 313 h 315"/>
                <a:gd name="T26" fmla="*/ 172 w 241"/>
                <a:gd name="T27" fmla="*/ 315 h 315"/>
                <a:gd name="T28" fmla="*/ 154 w 241"/>
                <a:gd name="T29" fmla="*/ 313 h 315"/>
                <a:gd name="T30" fmla="*/ 139 w 241"/>
                <a:gd name="T31" fmla="*/ 306 h 315"/>
                <a:gd name="T32" fmla="*/ 124 w 241"/>
                <a:gd name="T33" fmla="*/ 295 h 315"/>
                <a:gd name="T34" fmla="*/ 113 w 241"/>
                <a:gd name="T35" fmla="*/ 280 h 315"/>
                <a:gd name="T36" fmla="*/ 9 w 241"/>
                <a:gd name="T37" fmla="*/ 103 h 315"/>
                <a:gd name="T38" fmla="*/ 2 w 241"/>
                <a:gd name="T39" fmla="*/ 86 h 315"/>
                <a:gd name="T40" fmla="*/ 0 w 241"/>
                <a:gd name="T41" fmla="*/ 68 h 315"/>
                <a:gd name="T42" fmla="*/ 2 w 241"/>
                <a:gd name="T43" fmla="*/ 51 h 315"/>
                <a:gd name="T44" fmla="*/ 9 w 241"/>
                <a:gd name="T45" fmla="*/ 34 h 315"/>
                <a:gd name="T46" fmla="*/ 20 w 241"/>
                <a:gd name="T47" fmla="*/ 21 h 315"/>
                <a:gd name="T48" fmla="*/ 34 w 241"/>
                <a:gd name="T49" fmla="*/ 10 h 315"/>
                <a:gd name="T50" fmla="*/ 52 w 241"/>
                <a:gd name="T51" fmla="*/ 2 h 315"/>
                <a:gd name="T52" fmla="*/ 69 w 241"/>
                <a:gd name="T53" fmla="*/ 0 h 31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241" h="315">
                  <a:moveTo>
                    <a:pt x="69" y="0"/>
                  </a:moveTo>
                  <a:lnTo>
                    <a:pt x="87" y="2"/>
                  </a:lnTo>
                  <a:lnTo>
                    <a:pt x="102" y="9"/>
                  </a:lnTo>
                  <a:lnTo>
                    <a:pt x="117" y="20"/>
                  </a:lnTo>
                  <a:lnTo>
                    <a:pt x="128" y="34"/>
                  </a:lnTo>
                  <a:lnTo>
                    <a:pt x="232" y="212"/>
                  </a:lnTo>
                  <a:lnTo>
                    <a:pt x="239" y="229"/>
                  </a:lnTo>
                  <a:lnTo>
                    <a:pt x="241" y="247"/>
                  </a:lnTo>
                  <a:lnTo>
                    <a:pt x="239" y="264"/>
                  </a:lnTo>
                  <a:lnTo>
                    <a:pt x="232" y="280"/>
                  </a:lnTo>
                  <a:lnTo>
                    <a:pt x="222" y="295"/>
                  </a:lnTo>
                  <a:lnTo>
                    <a:pt x="207" y="306"/>
                  </a:lnTo>
                  <a:lnTo>
                    <a:pt x="190" y="313"/>
                  </a:lnTo>
                  <a:lnTo>
                    <a:pt x="172" y="315"/>
                  </a:lnTo>
                  <a:lnTo>
                    <a:pt x="154" y="313"/>
                  </a:lnTo>
                  <a:lnTo>
                    <a:pt x="139" y="306"/>
                  </a:lnTo>
                  <a:lnTo>
                    <a:pt x="124" y="295"/>
                  </a:lnTo>
                  <a:lnTo>
                    <a:pt x="113" y="280"/>
                  </a:lnTo>
                  <a:lnTo>
                    <a:pt x="9" y="103"/>
                  </a:lnTo>
                  <a:lnTo>
                    <a:pt x="2" y="86"/>
                  </a:lnTo>
                  <a:lnTo>
                    <a:pt x="0" y="68"/>
                  </a:lnTo>
                  <a:lnTo>
                    <a:pt x="2" y="51"/>
                  </a:lnTo>
                  <a:lnTo>
                    <a:pt x="9" y="34"/>
                  </a:lnTo>
                  <a:lnTo>
                    <a:pt x="20" y="21"/>
                  </a:lnTo>
                  <a:lnTo>
                    <a:pt x="34" y="10"/>
                  </a:lnTo>
                  <a:lnTo>
                    <a:pt x="52" y="2"/>
                  </a:lnTo>
                  <a:lnTo>
                    <a:pt x="69" y="0"/>
                  </a:lnTo>
                  <a:close/>
                </a:path>
              </a:pathLst>
            </a:custGeom>
            <a:grpFill/>
            <a:ln w="0">
              <a:noFill/>
              <a:prstDash val="solid"/>
              <a:round/>
              <a:headEnd/>
              <a:tailEnd/>
            </a:ln>
          </p:spPr>
          <p:txBody>
            <a:bodyPr vert="horz" wrap="square" lIns="91440" tIns="45720" rIns="91440" bIns="45720" numCol="1" anchor="t" anchorCtr="0" compatLnSpc="1">
              <a:prstTxWarp prst="textNoShape">
                <a:avLst/>
              </a:prstTxWarp>
            </a:bodyPr>
            <a:lstStyle/>
            <a:p>
              <a:endParaRPr lang="en-US">
                <a:latin typeface="+mn-lt"/>
                <a:cs typeface="Arial" panose="020B0604020202020204" pitchFamily="34" charset="0"/>
              </a:endParaRPr>
            </a:p>
          </p:txBody>
        </p:sp>
        <p:sp>
          <p:nvSpPr>
            <p:cNvPr id="57" name="Freeform 17"/>
            <p:cNvSpPr>
              <a:spLocks/>
            </p:cNvSpPr>
            <p:nvPr/>
          </p:nvSpPr>
          <p:spPr bwMode="auto">
            <a:xfrm>
              <a:off x="2108200" y="5389563"/>
              <a:ext cx="71438" cy="55563"/>
            </a:xfrm>
            <a:custGeom>
              <a:avLst/>
              <a:gdLst>
                <a:gd name="T0" fmla="*/ 69 w 317"/>
                <a:gd name="T1" fmla="*/ 0 h 239"/>
                <a:gd name="T2" fmla="*/ 86 w 317"/>
                <a:gd name="T3" fmla="*/ 2 h 239"/>
                <a:gd name="T4" fmla="*/ 104 w 317"/>
                <a:gd name="T5" fmla="*/ 9 h 239"/>
                <a:gd name="T6" fmla="*/ 284 w 317"/>
                <a:gd name="T7" fmla="*/ 111 h 239"/>
                <a:gd name="T8" fmla="*/ 298 w 317"/>
                <a:gd name="T9" fmla="*/ 123 h 239"/>
                <a:gd name="T10" fmla="*/ 308 w 317"/>
                <a:gd name="T11" fmla="*/ 137 h 239"/>
                <a:gd name="T12" fmla="*/ 315 w 317"/>
                <a:gd name="T13" fmla="*/ 153 h 239"/>
                <a:gd name="T14" fmla="*/ 317 w 317"/>
                <a:gd name="T15" fmla="*/ 170 h 239"/>
                <a:gd name="T16" fmla="*/ 315 w 317"/>
                <a:gd name="T17" fmla="*/ 188 h 239"/>
                <a:gd name="T18" fmla="*/ 308 w 317"/>
                <a:gd name="T19" fmla="*/ 205 h 239"/>
                <a:gd name="T20" fmla="*/ 297 w 317"/>
                <a:gd name="T21" fmla="*/ 219 h 239"/>
                <a:gd name="T22" fmla="*/ 282 w 317"/>
                <a:gd name="T23" fmla="*/ 231 h 239"/>
                <a:gd name="T24" fmla="*/ 265 w 317"/>
                <a:gd name="T25" fmla="*/ 237 h 239"/>
                <a:gd name="T26" fmla="*/ 249 w 317"/>
                <a:gd name="T27" fmla="*/ 239 h 239"/>
                <a:gd name="T28" fmla="*/ 231 w 317"/>
                <a:gd name="T29" fmla="*/ 237 h 239"/>
                <a:gd name="T30" fmla="*/ 214 w 317"/>
                <a:gd name="T31" fmla="*/ 229 h 239"/>
                <a:gd name="T32" fmla="*/ 34 w 317"/>
                <a:gd name="T33" fmla="*/ 128 h 239"/>
                <a:gd name="T34" fmla="*/ 20 w 317"/>
                <a:gd name="T35" fmla="*/ 116 h 239"/>
                <a:gd name="T36" fmla="*/ 10 w 317"/>
                <a:gd name="T37" fmla="*/ 102 h 239"/>
                <a:gd name="T38" fmla="*/ 3 w 317"/>
                <a:gd name="T39" fmla="*/ 86 h 239"/>
                <a:gd name="T40" fmla="*/ 0 w 317"/>
                <a:gd name="T41" fmla="*/ 68 h 239"/>
                <a:gd name="T42" fmla="*/ 3 w 317"/>
                <a:gd name="T43" fmla="*/ 51 h 239"/>
                <a:gd name="T44" fmla="*/ 10 w 317"/>
                <a:gd name="T45" fmla="*/ 34 h 239"/>
                <a:gd name="T46" fmla="*/ 21 w 317"/>
                <a:gd name="T47" fmla="*/ 19 h 239"/>
                <a:gd name="T48" fmla="*/ 35 w 317"/>
                <a:gd name="T49" fmla="*/ 9 h 239"/>
                <a:gd name="T50" fmla="*/ 51 w 317"/>
                <a:gd name="T51" fmla="*/ 2 h 239"/>
                <a:gd name="T52" fmla="*/ 69 w 317"/>
                <a:gd name="T53" fmla="*/ 0 h 23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317" h="239">
                  <a:moveTo>
                    <a:pt x="69" y="0"/>
                  </a:moveTo>
                  <a:lnTo>
                    <a:pt x="86" y="2"/>
                  </a:lnTo>
                  <a:lnTo>
                    <a:pt x="104" y="9"/>
                  </a:lnTo>
                  <a:lnTo>
                    <a:pt x="284" y="111"/>
                  </a:lnTo>
                  <a:lnTo>
                    <a:pt x="298" y="123"/>
                  </a:lnTo>
                  <a:lnTo>
                    <a:pt x="308" y="137"/>
                  </a:lnTo>
                  <a:lnTo>
                    <a:pt x="315" y="153"/>
                  </a:lnTo>
                  <a:lnTo>
                    <a:pt x="317" y="170"/>
                  </a:lnTo>
                  <a:lnTo>
                    <a:pt x="315" y="188"/>
                  </a:lnTo>
                  <a:lnTo>
                    <a:pt x="308" y="205"/>
                  </a:lnTo>
                  <a:lnTo>
                    <a:pt x="297" y="219"/>
                  </a:lnTo>
                  <a:lnTo>
                    <a:pt x="282" y="231"/>
                  </a:lnTo>
                  <a:lnTo>
                    <a:pt x="265" y="237"/>
                  </a:lnTo>
                  <a:lnTo>
                    <a:pt x="249" y="239"/>
                  </a:lnTo>
                  <a:lnTo>
                    <a:pt x="231" y="237"/>
                  </a:lnTo>
                  <a:lnTo>
                    <a:pt x="214" y="229"/>
                  </a:lnTo>
                  <a:lnTo>
                    <a:pt x="34" y="128"/>
                  </a:lnTo>
                  <a:lnTo>
                    <a:pt x="20" y="116"/>
                  </a:lnTo>
                  <a:lnTo>
                    <a:pt x="10" y="102"/>
                  </a:lnTo>
                  <a:lnTo>
                    <a:pt x="3" y="86"/>
                  </a:lnTo>
                  <a:lnTo>
                    <a:pt x="0" y="68"/>
                  </a:lnTo>
                  <a:lnTo>
                    <a:pt x="3" y="51"/>
                  </a:lnTo>
                  <a:lnTo>
                    <a:pt x="10" y="34"/>
                  </a:lnTo>
                  <a:lnTo>
                    <a:pt x="21" y="19"/>
                  </a:lnTo>
                  <a:lnTo>
                    <a:pt x="35" y="9"/>
                  </a:lnTo>
                  <a:lnTo>
                    <a:pt x="51" y="2"/>
                  </a:lnTo>
                  <a:lnTo>
                    <a:pt x="69" y="0"/>
                  </a:lnTo>
                  <a:close/>
                </a:path>
              </a:pathLst>
            </a:custGeom>
            <a:grpFill/>
            <a:ln w="0">
              <a:noFill/>
              <a:prstDash val="solid"/>
              <a:round/>
              <a:headEnd/>
              <a:tailEnd/>
            </a:ln>
          </p:spPr>
          <p:txBody>
            <a:bodyPr vert="horz" wrap="square" lIns="91440" tIns="45720" rIns="91440" bIns="45720" numCol="1" anchor="t" anchorCtr="0" compatLnSpc="1">
              <a:prstTxWarp prst="textNoShape">
                <a:avLst/>
              </a:prstTxWarp>
            </a:bodyPr>
            <a:lstStyle/>
            <a:p>
              <a:endParaRPr lang="en-US">
                <a:latin typeface="+mn-lt"/>
                <a:cs typeface="Arial" panose="020B0604020202020204" pitchFamily="34" charset="0"/>
              </a:endParaRPr>
            </a:p>
          </p:txBody>
        </p:sp>
        <p:sp>
          <p:nvSpPr>
            <p:cNvPr id="58" name="Freeform 18"/>
            <p:cNvSpPr>
              <a:spLocks/>
            </p:cNvSpPr>
            <p:nvPr/>
          </p:nvSpPr>
          <p:spPr bwMode="auto">
            <a:xfrm>
              <a:off x="2060575" y="5564188"/>
              <a:ext cx="77788" cy="31750"/>
            </a:xfrm>
            <a:custGeom>
              <a:avLst/>
              <a:gdLst>
                <a:gd name="T0" fmla="*/ 69 w 345"/>
                <a:gd name="T1" fmla="*/ 0 h 138"/>
                <a:gd name="T2" fmla="*/ 276 w 345"/>
                <a:gd name="T3" fmla="*/ 0 h 138"/>
                <a:gd name="T4" fmla="*/ 294 w 345"/>
                <a:gd name="T5" fmla="*/ 4 h 138"/>
                <a:gd name="T6" fmla="*/ 311 w 345"/>
                <a:gd name="T7" fmla="*/ 10 h 138"/>
                <a:gd name="T8" fmla="*/ 325 w 345"/>
                <a:gd name="T9" fmla="*/ 20 h 138"/>
                <a:gd name="T10" fmla="*/ 336 w 345"/>
                <a:gd name="T11" fmla="*/ 35 h 138"/>
                <a:gd name="T12" fmla="*/ 343 w 345"/>
                <a:gd name="T13" fmla="*/ 51 h 138"/>
                <a:gd name="T14" fmla="*/ 345 w 345"/>
                <a:gd name="T15" fmla="*/ 70 h 138"/>
                <a:gd name="T16" fmla="*/ 343 w 345"/>
                <a:gd name="T17" fmla="*/ 88 h 138"/>
                <a:gd name="T18" fmla="*/ 336 w 345"/>
                <a:gd name="T19" fmla="*/ 103 h 138"/>
                <a:gd name="T20" fmla="*/ 325 w 345"/>
                <a:gd name="T21" fmla="*/ 118 h 138"/>
                <a:gd name="T22" fmla="*/ 311 w 345"/>
                <a:gd name="T23" fmla="*/ 128 h 138"/>
                <a:gd name="T24" fmla="*/ 294 w 345"/>
                <a:gd name="T25" fmla="*/ 136 h 138"/>
                <a:gd name="T26" fmla="*/ 276 w 345"/>
                <a:gd name="T27" fmla="*/ 138 h 138"/>
                <a:gd name="T28" fmla="*/ 69 w 345"/>
                <a:gd name="T29" fmla="*/ 138 h 138"/>
                <a:gd name="T30" fmla="*/ 51 w 345"/>
                <a:gd name="T31" fmla="*/ 136 h 138"/>
                <a:gd name="T32" fmla="*/ 35 w 345"/>
                <a:gd name="T33" fmla="*/ 128 h 138"/>
                <a:gd name="T34" fmla="*/ 20 w 345"/>
                <a:gd name="T35" fmla="*/ 118 h 138"/>
                <a:gd name="T36" fmla="*/ 10 w 345"/>
                <a:gd name="T37" fmla="*/ 103 h 138"/>
                <a:gd name="T38" fmla="*/ 2 w 345"/>
                <a:gd name="T39" fmla="*/ 88 h 138"/>
                <a:gd name="T40" fmla="*/ 0 w 345"/>
                <a:gd name="T41" fmla="*/ 70 h 138"/>
                <a:gd name="T42" fmla="*/ 2 w 345"/>
                <a:gd name="T43" fmla="*/ 51 h 138"/>
                <a:gd name="T44" fmla="*/ 10 w 345"/>
                <a:gd name="T45" fmla="*/ 35 h 138"/>
                <a:gd name="T46" fmla="*/ 20 w 345"/>
                <a:gd name="T47" fmla="*/ 20 h 138"/>
                <a:gd name="T48" fmla="*/ 35 w 345"/>
                <a:gd name="T49" fmla="*/ 10 h 138"/>
                <a:gd name="T50" fmla="*/ 51 w 345"/>
                <a:gd name="T51" fmla="*/ 4 h 138"/>
                <a:gd name="T52" fmla="*/ 69 w 345"/>
                <a:gd name="T53" fmla="*/ 0 h 13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345" h="138">
                  <a:moveTo>
                    <a:pt x="69" y="0"/>
                  </a:moveTo>
                  <a:lnTo>
                    <a:pt x="276" y="0"/>
                  </a:lnTo>
                  <a:lnTo>
                    <a:pt x="294" y="4"/>
                  </a:lnTo>
                  <a:lnTo>
                    <a:pt x="311" y="10"/>
                  </a:lnTo>
                  <a:lnTo>
                    <a:pt x="325" y="20"/>
                  </a:lnTo>
                  <a:lnTo>
                    <a:pt x="336" y="35"/>
                  </a:lnTo>
                  <a:lnTo>
                    <a:pt x="343" y="51"/>
                  </a:lnTo>
                  <a:lnTo>
                    <a:pt x="345" y="70"/>
                  </a:lnTo>
                  <a:lnTo>
                    <a:pt x="343" y="88"/>
                  </a:lnTo>
                  <a:lnTo>
                    <a:pt x="336" y="103"/>
                  </a:lnTo>
                  <a:lnTo>
                    <a:pt x="325" y="118"/>
                  </a:lnTo>
                  <a:lnTo>
                    <a:pt x="311" y="128"/>
                  </a:lnTo>
                  <a:lnTo>
                    <a:pt x="294" y="136"/>
                  </a:lnTo>
                  <a:lnTo>
                    <a:pt x="276" y="138"/>
                  </a:lnTo>
                  <a:lnTo>
                    <a:pt x="69" y="138"/>
                  </a:lnTo>
                  <a:lnTo>
                    <a:pt x="51" y="136"/>
                  </a:lnTo>
                  <a:lnTo>
                    <a:pt x="35" y="128"/>
                  </a:lnTo>
                  <a:lnTo>
                    <a:pt x="20" y="118"/>
                  </a:lnTo>
                  <a:lnTo>
                    <a:pt x="10" y="103"/>
                  </a:lnTo>
                  <a:lnTo>
                    <a:pt x="2" y="88"/>
                  </a:lnTo>
                  <a:lnTo>
                    <a:pt x="0" y="70"/>
                  </a:lnTo>
                  <a:lnTo>
                    <a:pt x="2" y="51"/>
                  </a:lnTo>
                  <a:lnTo>
                    <a:pt x="10" y="35"/>
                  </a:lnTo>
                  <a:lnTo>
                    <a:pt x="20" y="20"/>
                  </a:lnTo>
                  <a:lnTo>
                    <a:pt x="35" y="10"/>
                  </a:lnTo>
                  <a:lnTo>
                    <a:pt x="51" y="4"/>
                  </a:lnTo>
                  <a:lnTo>
                    <a:pt x="69" y="0"/>
                  </a:lnTo>
                  <a:close/>
                </a:path>
              </a:pathLst>
            </a:custGeom>
            <a:grpFill/>
            <a:ln w="0">
              <a:noFill/>
              <a:prstDash val="solid"/>
              <a:round/>
              <a:headEnd/>
              <a:tailEnd/>
            </a:ln>
          </p:spPr>
          <p:txBody>
            <a:bodyPr vert="horz" wrap="square" lIns="91440" tIns="45720" rIns="91440" bIns="45720" numCol="1" anchor="t" anchorCtr="0" compatLnSpc="1">
              <a:prstTxWarp prst="textNoShape">
                <a:avLst/>
              </a:prstTxWarp>
            </a:bodyPr>
            <a:lstStyle/>
            <a:p>
              <a:endParaRPr lang="en-US">
                <a:latin typeface="+mn-lt"/>
                <a:cs typeface="Arial" panose="020B0604020202020204" pitchFamily="34" charset="0"/>
              </a:endParaRPr>
            </a:p>
          </p:txBody>
        </p:sp>
        <p:sp>
          <p:nvSpPr>
            <p:cNvPr id="59" name="Freeform 19"/>
            <p:cNvSpPr>
              <a:spLocks/>
            </p:cNvSpPr>
            <p:nvPr/>
          </p:nvSpPr>
          <p:spPr bwMode="auto">
            <a:xfrm>
              <a:off x="2108200" y="5716588"/>
              <a:ext cx="71438" cy="53975"/>
            </a:xfrm>
            <a:custGeom>
              <a:avLst/>
              <a:gdLst>
                <a:gd name="T0" fmla="*/ 249 w 317"/>
                <a:gd name="T1" fmla="*/ 0 h 240"/>
                <a:gd name="T2" fmla="*/ 267 w 317"/>
                <a:gd name="T3" fmla="*/ 3 h 240"/>
                <a:gd name="T4" fmla="*/ 282 w 317"/>
                <a:gd name="T5" fmla="*/ 9 h 240"/>
                <a:gd name="T6" fmla="*/ 297 w 317"/>
                <a:gd name="T7" fmla="*/ 20 h 240"/>
                <a:gd name="T8" fmla="*/ 308 w 317"/>
                <a:gd name="T9" fmla="*/ 34 h 240"/>
                <a:gd name="T10" fmla="*/ 315 w 317"/>
                <a:gd name="T11" fmla="*/ 51 h 240"/>
                <a:gd name="T12" fmla="*/ 317 w 317"/>
                <a:gd name="T13" fmla="*/ 69 h 240"/>
                <a:gd name="T14" fmla="*/ 315 w 317"/>
                <a:gd name="T15" fmla="*/ 86 h 240"/>
                <a:gd name="T16" fmla="*/ 308 w 317"/>
                <a:gd name="T17" fmla="*/ 103 h 240"/>
                <a:gd name="T18" fmla="*/ 297 w 317"/>
                <a:gd name="T19" fmla="*/ 117 h 240"/>
                <a:gd name="T20" fmla="*/ 284 w 317"/>
                <a:gd name="T21" fmla="*/ 128 h 240"/>
                <a:gd name="T22" fmla="*/ 104 w 317"/>
                <a:gd name="T23" fmla="*/ 230 h 240"/>
                <a:gd name="T24" fmla="*/ 87 w 317"/>
                <a:gd name="T25" fmla="*/ 237 h 240"/>
                <a:gd name="T26" fmla="*/ 69 w 317"/>
                <a:gd name="T27" fmla="*/ 240 h 240"/>
                <a:gd name="T28" fmla="*/ 51 w 317"/>
                <a:gd name="T29" fmla="*/ 237 h 240"/>
                <a:gd name="T30" fmla="*/ 35 w 317"/>
                <a:gd name="T31" fmla="*/ 231 h 240"/>
                <a:gd name="T32" fmla="*/ 21 w 317"/>
                <a:gd name="T33" fmla="*/ 220 h 240"/>
                <a:gd name="T34" fmla="*/ 10 w 317"/>
                <a:gd name="T35" fmla="*/ 205 h 240"/>
                <a:gd name="T36" fmla="*/ 3 w 317"/>
                <a:gd name="T37" fmla="*/ 189 h 240"/>
                <a:gd name="T38" fmla="*/ 0 w 317"/>
                <a:gd name="T39" fmla="*/ 171 h 240"/>
                <a:gd name="T40" fmla="*/ 3 w 317"/>
                <a:gd name="T41" fmla="*/ 154 h 240"/>
                <a:gd name="T42" fmla="*/ 10 w 317"/>
                <a:gd name="T43" fmla="*/ 137 h 240"/>
                <a:gd name="T44" fmla="*/ 20 w 317"/>
                <a:gd name="T45" fmla="*/ 124 h 240"/>
                <a:gd name="T46" fmla="*/ 34 w 317"/>
                <a:gd name="T47" fmla="*/ 113 h 240"/>
                <a:gd name="T48" fmla="*/ 214 w 317"/>
                <a:gd name="T49" fmla="*/ 10 h 240"/>
                <a:gd name="T50" fmla="*/ 232 w 317"/>
                <a:gd name="T51" fmla="*/ 2 h 240"/>
                <a:gd name="T52" fmla="*/ 249 w 317"/>
                <a:gd name="T53" fmla="*/ 0 h 24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317" h="240">
                  <a:moveTo>
                    <a:pt x="249" y="0"/>
                  </a:moveTo>
                  <a:lnTo>
                    <a:pt x="267" y="3"/>
                  </a:lnTo>
                  <a:lnTo>
                    <a:pt x="282" y="9"/>
                  </a:lnTo>
                  <a:lnTo>
                    <a:pt x="297" y="20"/>
                  </a:lnTo>
                  <a:lnTo>
                    <a:pt x="308" y="34"/>
                  </a:lnTo>
                  <a:lnTo>
                    <a:pt x="315" y="51"/>
                  </a:lnTo>
                  <a:lnTo>
                    <a:pt x="317" y="69"/>
                  </a:lnTo>
                  <a:lnTo>
                    <a:pt x="315" y="86"/>
                  </a:lnTo>
                  <a:lnTo>
                    <a:pt x="308" y="103"/>
                  </a:lnTo>
                  <a:lnTo>
                    <a:pt x="297" y="117"/>
                  </a:lnTo>
                  <a:lnTo>
                    <a:pt x="284" y="128"/>
                  </a:lnTo>
                  <a:lnTo>
                    <a:pt x="104" y="230"/>
                  </a:lnTo>
                  <a:lnTo>
                    <a:pt x="87" y="237"/>
                  </a:lnTo>
                  <a:lnTo>
                    <a:pt x="69" y="240"/>
                  </a:lnTo>
                  <a:lnTo>
                    <a:pt x="51" y="237"/>
                  </a:lnTo>
                  <a:lnTo>
                    <a:pt x="35" y="231"/>
                  </a:lnTo>
                  <a:lnTo>
                    <a:pt x="21" y="220"/>
                  </a:lnTo>
                  <a:lnTo>
                    <a:pt x="10" y="205"/>
                  </a:lnTo>
                  <a:lnTo>
                    <a:pt x="3" y="189"/>
                  </a:lnTo>
                  <a:lnTo>
                    <a:pt x="0" y="171"/>
                  </a:lnTo>
                  <a:lnTo>
                    <a:pt x="3" y="154"/>
                  </a:lnTo>
                  <a:lnTo>
                    <a:pt x="10" y="137"/>
                  </a:lnTo>
                  <a:lnTo>
                    <a:pt x="20" y="124"/>
                  </a:lnTo>
                  <a:lnTo>
                    <a:pt x="34" y="113"/>
                  </a:lnTo>
                  <a:lnTo>
                    <a:pt x="214" y="10"/>
                  </a:lnTo>
                  <a:lnTo>
                    <a:pt x="232" y="2"/>
                  </a:lnTo>
                  <a:lnTo>
                    <a:pt x="249" y="0"/>
                  </a:lnTo>
                  <a:close/>
                </a:path>
              </a:pathLst>
            </a:custGeom>
            <a:grpFill/>
            <a:ln w="0">
              <a:noFill/>
              <a:prstDash val="solid"/>
              <a:round/>
              <a:headEnd/>
              <a:tailEnd/>
            </a:ln>
          </p:spPr>
          <p:txBody>
            <a:bodyPr vert="horz" wrap="square" lIns="91440" tIns="45720" rIns="91440" bIns="45720" numCol="1" anchor="t" anchorCtr="0" compatLnSpc="1">
              <a:prstTxWarp prst="textNoShape">
                <a:avLst/>
              </a:prstTxWarp>
            </a:bodyPr>
            <a:lstStyle/>
            <a:p>
              <a:endParaRPr lang="en-US">
                <a:latin typeface="+mn-lt"/>
                <a:cs typeface="Arial" panose="020B0604020202020204" pitchFamily="34" charset="0"/>
              </a:endParaRPr>
            </a:p>
          </p:txBody>
        </p:sp>
        <p:sp>
          <p:nvSpPr>
            <p:cNvPr id="60" name="Freeform 20"/>
            <p:cNvSpPr>
              <a:spLocks/>
            </p:cNvSpPr>
            <p:nvPr/>
          </p:nvSpPr>
          <p:spPr bwMode="auto">
            <a:xfrm>
              <a:off x="2676525" y="5716588"/>
              <a:ext cx="73025" cy="53975"/>
            </a:xfrm>
            <a:custGeom>
              <a:avLst/>
              <a:gdLst>
                <a:gd name="T0" fmla="*/ 69 w 317"/>
                <a:gd name="T1" fmla="*/ 0 h 240"/>
                <a:gd name="T2" fmla="*/ 87 w 317"/>
                <a:gd name="T3" fmla="*/ 2 h 240"/>
                <a:gd name="T4" fmla="*/ 104 w 317"/>
                <a:gd name="T5" fmla="*/ 10 h 240"/>
                <a:gd name="T6" fmla="*/ 283 w 317"/>
                <a:gd name="T7" fmla="*/ 113 h 240"/>
                <a:gd name="T8" fmla="*/ 297 w 317"/>
                <a:gd name="T9" fmla="*/ 124 h 240"/>
                <a:gd name="T10" fmla="*/ 308 w 317"/>
                <a:gd name="T11" fmla="*/ 137 h 240"/>
                <a:gd name="T12" fmla="*/ 314 w 317"/>
                <a:gd name="T13" fmla="*/ 154 h 240"/>
                <a:gd name="T14" fmla="*/ 317 w 317"/>
                <a:gd name="T15" fmla="*/ 171 h 240"/>
                <a:gd name="T16" fmla="*/ 314 w 317"/>
                <a:gd name="T17" fmla="*/ 189 h 240"/>
                <a:gd name="T18" fmla="*/ 308 w 317"/>
                <a:gd name="T19" fmla="*/ 205 h 240"/>
                <a:gd name="T20" fmla="*/ 296 w 317"/>
                <a:gd name="T21" fmla="*/ 220 h 240"/>
                <a:gd name="T22" fmla="*/ 282 w 317"/>
                <a:gd name="T23" fmla="*/ 231 h 240"/>
                <a:gd name="T24" fmla="*/ 266 w 317"/>
                <a:gd name="T25" fmla="*/ 237 h 240"/>
                <a:gd name="T26" fmla="*/ 248 w 317"/>
                <a:gd name="T27" fmla="*/ 240 h 240"/>
                <a:gd name="T28" fmla="*/ 230 w 317"/>
                <a:gd name="T29" fmla="*/ 237 h 240"/>
                <a:gd name="T30" fmla="*/ 213 w 317"/>
                <a:gd name="T31" fmla="*/ 230 h 240"/>
                <a:gd name="T32" fmla="*/ 34 w 317"/>
                <a:gd name="T33" fmla="*/ 128 h 240"/>
                <a:gd name="T34" fmla="*/ 20 w 317"/>
                <a:gd name="T35" fmla="*/ 117 h 240"/>
                <a:gd name="T36" fmla="*/ 9 w 317"/>
                <a:gd name="T37" fmla="*/ 103 h 240"/>
                <a:gd name="T38" fmla="*/ 2 w 317"/>
                <a:gd name="T39" fmla="*/ 86 h 240"/>
                <a:gd name="T40" fmla="*/ 0 w 317"/>
                <a:gd name="T41" fmla="*/ 69 h 240"/>
                <a:gd name="T42" fmla="*/ 2 w 317"/>
                <a:gd name="T43" fmla="*/ 51 h 240"/>
                <a:gd name="T44" fmla="*/ 9 w 317"/>
                <a:gd name="T45" fmla="*/ 34 h 240"/>
                <a:gd name="T46" fmla="*/ 20 w 317"/>
                <a:gd name="T47" fmla="*/ 20 h 240"/>
                <a:gd name="T48" fmla="*/ 35 w 317"/>
                <a:gd name="T49" fmla="*/ 9 h 240"/>
                <a:gd name="T50" fmla="*/ 51 w 317"/>
                <a:gd name="T51" fmla="*/ 3 h 240"/>
                <a:gd name="T52" fmla="*/ 69 w 317"/>
                <a:gd name="T53" fmla="*/ 0 h 24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317" h="240">
                  <a:moveTo>
                    <a:pt x="69" y="0"/>
                  </a:moveTo>
                  <a:lnTo>
                    <a:pt x="87" y="2"/>
                  </a:lnTo>
                  <a:lnTo>
                    <a:pt x="104" y="10"/>
                  </a:lnTo>
                  <a:lnTo>
                    <a:pt x="283" y="113"/>
                  </a:lnTo>
                  <a:lnTo>
                    <a:pt x="297" y="124"/>
                  </a:lnTo>
                  <a:lnTo>
                    <a:pt x="308" y="137"/>
                  </a:lnTo>
                  <a:lnTo>
                    <a:pt x="314" y="154"/>
                  </a:lnTo>
                  <a:lnTo>
                    <a:pt x="317" y="171"/>
                  </a:lnTo>
                  <a:lnTo>
                    <a:pt x="314" y="189"/>
                  </a:lnTo>
                  <a:lnTo>
                    <a:pt x="308" y="205"/>
                  </a:lnTo>
                  <a:lnTo>
                    <a:pt x="296" y="220"/>
                  </a:lnTo>
                  <a:lnTo>
                    <a:pt x="282" y="231"/>
                  </a:lnTo>
                  <a:lnTo>
                    <a:pt x="266" y="237"/>
                  </a:lnTo>
                  <a:lnTo>
                    <a:pt x="248" y="240"/>
                  </a:lnTo>
                  <a:lnTo>
                    <a:pt x="230" y="237"/>
                  </a:lnTo>
                  <a:lnTo>
                    <a:pt x="213" y="230"/>
                  </a:lnTo>
                  <a:lnTo>
                    <a:pt x="34" y="128"/>
                  </a:lnTo>
                  <a:lnTo>
                    <a:pt x="20" y="117"/>
                  </a:lnTo>
                  <a:lnTo>
                    <a:pt x="9" y="103"/>
                  </a:lnTo>
                  <a:lnTo>
                    <a:pt x="2" y="86"/>
                  </a:lnTo>
                  <a:lnTo>
                    <a:pt x="0" y="69"/>
                  </a:lnTo>
                  <a:lnTo>
                    <a:pt x="2" y="51"/>
                  </a:lnTo>
                  <a:lnTo>
                    <a:pt x="9" y="34"/>
                  </a:lnTo>
                  <a:lnTo>
                    <a:pt x="20" y="20"/>
                  </a:lnTo>
                  <a:lnTo>
                    <a:pt x="35" y="9"/>
                  </a:lnTo>
                  <a:lnTo>
                    <a:pt x="51" y="3"/>
                  </a:lnTo>
                  <a:lnTo>
                    <a:pt x="69" y="0"/>
                  </a:lnTo>
                  <a:close/>
                </a:path>
              </a:pathLst>
            </a:custGeom>
            <a:grpFill/>
            <a:ln w="0">
              <a:noFill/>
              <a:prstDash val="solid"/>
              <a:round/>
              <a:headEnd/>
              <a:tailEnd/>
            </a:ln>
          </p:spPr>
          <p:txBody>
            <a:bodyPr vert="horz" wrap="square" lIns="91440" tIns="45720" rIns="91440" bIns="45720" numCol="1" anchor="t" anchorCtr="0" compatLnSpc="1">
              <a:prstTxWarp prst="textNoShape">
                <a:avLst/>
              </a:prstTxWarp>
            </a:bodyPr>
            <a:lstStyle/>
            <a:p>
              <a:endParaRPr lang="en-US">
                <a:latin typeface="+mn-lt"/>
                <a:cs typeface="Arial" panose="020B0604020202020204" pitchFamily="34" charset="0"/>
              </a:endParaRPr>
            </a:p>
          </p:txBody>
        </p:sp>
        <p:sp>
          <p:nvSpPr>
            <p:cNvPr id="61" name="Freeform 21"/>
            <p:cNvSpPr>
              <a:spLocks/>
            </p:cNvSpPr>
            <p:nvPr/>
          </p:nvSpPr>
          <p:spPr bwMode="auto">
            <a:xfrm>
              <a:off x="2717800" y="5564188"/>
              <a:ext cx="77788" cy="31750"/>
            </a:xfrm>
            <a:custGeom>
              <a:avLst/>
              <a:gdLst>
                <a:gd name="T0" fmla="*/ 69 w 345"/>
                <a:gd name="T1" fmla="*/ 0 h 138"/>
                <a:gd name="T2" fmla="*/ 276 w 345"/>
                <a:gd name="T3" fmla="*/ 0 h 138"/>
                <a:gd name="T4" fmla="*/ 295 w 345"/>
                <a:gd name="T5" fmla="*/ 4 h 138"/>
                <a:gd name="T6" fmla="*/ 311 w 345"/>
                <a:gd name="T7" fmla="*/ 10 h 138"/>
                <a:gd name="T8" fmla="*/ 325 w 345"/>
                <a:gd name="T9" fmla="*/ 20 h 138"/>
                <a:gd name="T10" fmla="*/ 335 w 345"/>
                <a:gd name="T11" fmla="*/ 35 h 138"/>
                <a:gd name="T12" fmla="*/ 343 w 345"/>
                <a:gd name="T13" fmla="*/ 51 h 138"/>
                <a:gd name="T14" fmla="*/ 345 w 345"/>
                <a:gd name="T15" fmla="*/ 70 h 138"/>
                <a:gd name="T16" fmla="*/ 343 w 345"/>
                <a:gd name="T17" fmla="*/ 88 h 138"/>
                <a:gd name="T18" fmla="*/ 335 w 345"/>
                <a:gd name="T19" fmla="*/ 103 h 138"/>
                <a:gd name="T20" fmla="*/ 325 w 345"/>
                <a:gd name="T21" fmla="*/ 118 h 138"/>
                <a:gd name="T22" fmla="*/ 311 w 345"/>
                <a:gd name="T23" fmla="*/ 128 h 138"/>
                <a:gd name="T24" fmla="*/ 295 w 345"/>
                <a:gd name="T25" fmla="*/ 136 h 138"/>
                <a:gd name="T26" fmla="*/ 276 w 345"/>
                <a:gd name="T27" fmla="*/ 138 h 138"/>
                <a:gd name="T28" fmla="*/ 69 w 345"/>
                <a:gd name="T29" fmla="*/ 138 h 138"/>
                <a:gd name="T30" fmla="*/ 51 w 345"/>
                <a:gd name="T31" fmla="*/ 136 h 138"/>
                <a:gd name="T32" fmla="*/ 34 w 345"/>
                <a:gd name="T33" fmla="*/ 128 h 138"/>
                <a:gd name="T34" fmla="*/ 21 w 345"/>
                <a:gd name="T35" fmla="*/ 118 h 138"/>
                <a:gd name="T36" fmla="*/ 9 w 345"/>
                <a:gd name="T37" fmla="*/ 103 h 138"/>
                <a:gd name="T38" fmla="*/ 2 w 345"/>
                <a:gd name="T39" fmla="*/ 88 h 138"/>
                <a:gd name="T40" fmla="*/ 0 w 345"/>
                <a:gd name="T41" fmla="*/ 70 h 138"/>
                <a:gd name="T42" fmla="*/ 2 w 345"/>
                <a:gd name="T43" fmla="*/ 51 h 138"/>
                <a:gd name="T44" fmla="*/ 9 w 345"/>
                <a:gd name="T45" fmla="*/ 35 h 138"/>
                <a:gd name="T46" fmla="*/ 21 w 345"/>
                <a:gd name="T47" fmla="*/ 20 h 138"/>
                <a:gd name="T48" fmla="*/ 34 w 345"/>
                <a:gd name="T49" fmla="*/ 10 h 138"/>
                <a:gd name="T50" fmla="*/ 51 w 345"/>
                <a:gd name="T51" fmla="*/ 4 h 138"/>
                <a:gd name="T52" fmla="*/ 69 w 345"/>
                <a:gd name="T53" fmla="*/ 0 h 13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345" h="138">
                  <a:moveTo>
                    <a:pt x="69" y="0"/>
                  </a:moveTo>
                  <a:lnTo>
                    <a:pt x="276" y="0"/>
                  </a:lnTo>
                  <a:lnTo>
                    <a:pt x="295" y="4"/>
                  </a:lnTo>
                  <a:lnTo>
                    <a:pt x="311" y="10"/>
                  </a:lnTo>
                  <a:lnTo>
                    <a:pt x="325" y="20"/>
                  </a:lnTo>
                  <a:lnTo>
                    <a:pt x="335" y="35"/>
                  </a:lnTo>
                  <a:lnTo>
                    <a:pt x="343" y="51"/>
                  </a:lnTo>
                  <a:lnTo>
                    <a:pt x="345" y="70"/>
                  </a:lnTo>
                  <a:lnTo>
                    <a:pt x="343" y="88"/>
                  </a:lnTo>
                  <a:lnTo>
                    <a:pt x="335" y="103"/>
                  </a:lnTo>
                  <a:lnTo>
                    <a:pt x="325" y="118"/>
                  </a:lnTo>
                  <a:lnTo>
                    <a:pt x="311" y="128"/>
                  </a:lnTo>
                  <a:lnTo>
                    <a:pt x="295" y="136"/>
                  </a:lnTo>
                  <a:lnTo>
                    <a:pt x="276" y="138"/>
                  </a:lnTo>
                  <a:lnTo>
                    <a:pt x="69" y="138"/>
                  </a:lnTo>
                  <a:lnTo>
                    <a:pt x="51" y="136"/>
                  </a:lnTo>
                  <a:lnTo>
                    <a:pt x="34" y="128"/>
                  </a:lnTo>
                  <a:lnTo>
                    <a:pt x="21" y="118"/>
                  </a:lnTo>
                  <a:lnTo>
                    <a:pt x="9" y="103"/>
                  </a:lnTo>
                  <a:lnTo>
                    <a:pt x="2" y="88"/>
                  </a:lnTo>
                  <a:lnTo>
                    <a:pt x="0" y="70"/>
                  </a:lnTo>
                  <a:lnTo>
                    <a:pt x="2" y="51"/>
                  </a:lnTo>
                  <a:lnTo>
                    <a:pt x="9" y="35"/>
                  </a:lnTo>
                  <a:lnTo>
                    <a:pt x="21" y="20"/>
                  </a:lnTo>
                  <a:lnTo>
                    <a:pt x="34" y="10"/>
                  </a:lnTo>
                  <a:lnTo>
                    <a:pt x="51" y="4"/>
                  </a:lnTo>
                  <a:lnTo>
                    <a:pt x="69" y="0"/>
                  </a:lnTo>
                  <a:close/>
                </a:path>
              </a:pathLst>
            </a:custGeom>
            <a:grpFill/>
            <a:ln w="0">
              <a:noFill/>
              <a:prstDash val="solid"/>
              <a:round/>
              <a:headEnd/>
              <a:tailEnd/>
            </a:ln>
          </p:spPr>
          <p:txBody>
            <a:bodyPr vert="horz" wrap="square" lIns="91440" tIns="45720" rIns="91440" bIns="45720" numCol="1" anchor="t" anchorCtr="0" compatLnSpc="1">
              <a:prstTxWarp prst="textNoShape">
                <a:avLst/>
              </a:prstTxWarp>
            </a:bodyPr>
            <a:lstStyle/>
            <a:p>
              <a:endParaRPr lang="en-US">
                <a:latin typeface="+mn-lt"/>
                <a:cs typeface="Arial" panose="020B0604020202020204" pitchFamily="34" charset="0"/>
              </a:endParaRPr>
            </a:p>
          </p:txBody>
        </p:sp>
        <p:sp>
          <p:nvSpPr>
            <p:cNvPr id="62" name="Freeform 22"/>
            <p:cNvSpPr>
              <a:spLocks/>
            </p:cNvSpPr>
            <p:nvPr/>
          </p:nvSpPr>
          <p:spPr bwMode="auto">
            <a:xfrm>
              <a:off x="2676525" y="5389563"/>
              <a:ext cx="73025" cy="55563"/>
            </a:xfrm>
            <a:custGeom>
              <a:avLst/>
              <a:gdLst>
                <a:gd name="T0" fmla="*/ 248 w 317"/>
                <a:gd name="T1" fmla="*/ 0 h 239"/>
                <a:gd name="T2" fmla="*/ 266 w 317"/>
                <a:gd name="T3" fmla="*/ 2 h 239"/>
                <a:gd name="T4" fmla="*/ 282 w 317"/>
                <a:gd name="T5" fmla="*/ 9 h 239"/>
                <a:gd name="T6" fmla="*/ 296 w 317"/>
                <a:gd name="T7" fmla="*/ 19 h 239"/>
                <a:gd name="T8" fmla="*/ 308 w 317"/>
                <a:gd name="T9" fmla="*/ 34 h 239"/>
                <a:gd name="T10" fmla="*/ 314 w 317"/>
                <a:gd name="T11" fmla="*/ 51 h 239"/>
                <a:gd name="T12" fmla="*/ 317 w 317"/>
                <a:gd name="T13" fmla="*/ 68 h 239"/>
                <a:gd name="T14" fmla="*/ 314 w 317"/>
                <a:gd name="T15" fmla="*/ 86 h 239"/>
                <a:gd name="T16" fmla="*/ 308 w 317"/>
                <a:gd name="T17" fmla="*/ 102 h 239"/>
                <a:gd name="T18" fmla="*/ 297 w 317"/>
                <a:gd name="T19" fmla="*/ 116 h 239"/>
                <a:gd name="T20" fmla="*/ 283 w 317"/>
                <a:gd name="T21" fmla="*/ 128 h 239"/>
                <a:gd name="T22" fmla="*/ 104 w 317"/>
                <a:gd name="T23" fmla="*/ 229 h 239"/>
                <a:gd name="T24" fmla="*/ 87 w 317"/>
                <a:gd name="T25" fmla="*/ 237 h 239"/>
                <a:gd name="T26" fmla="*/ 69 w 317"/>
                <a:gd name="T27" fmla="*/ 239 h 239"/>
                <a:gd name="T28" fmla="*/ 52 w 317"/>
                <a:gd name="T29" fmla="*/ 237 h 239"/>
                <a:gd name="T30" fmla="*/ 35 w 317"/>
                <a:gd name="T31" fmla="*/ 231 h 239"/>
                <a:gd name="T32" fmla="*/ 20 w 317"/>
                <a:gd name="T33" fmla="*/ 219 h 239"/>
                <a:gd name="T34" fmla="*/ 9 w 317"/>
                <a:gd name="T35" fmla="*/ 205 h 239"/>
                <a:gd name="T36" fmla="*/ 2 w 317"/>
                <a:gd name="T37" fmla="*/ 188 h 239"/>
                <a:gd name="T38" fmla="*/ 0 w 317"/>
                <a:gd name="T39" fmla="*/ 170 h 239"/>
                <a:gd name="T40" fmla="*/ 2 w 317"/>
                <a:gd name="T41" fmla="*/ 153 h 239"/>
                <a:gd name="T42" fmla="*/ 9 w 317"/>
                <a:gd name="T43" fmla="*/ 137 h 239"/>
                <a:gd name="T44" fmla="*/ 20 w 317"/>
                <a:gd name="T45" fmla="*/ 123 h 239"/>
                <a:gd name="T46" fmla="*/ 34 w 317"/>
                <a:gd name="T47" fmla="*/ 111 h 239"/>
                <a:gd name="T48" fmla="*/ 213 w 317"/>
                <a:gd name="T49" fmla="*/ 9 h 239"/>
                <a:gd name="T50" fmla="*/ 231 w 317"/>
                <a:gd name="T51" fmla="*/ 2 h 239"/>
                <a:gd name="T52" fmla="*/ 248 w 317"/>
                <a:gd name="T53" fmla="*/ 0 h 23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317" h="239">
                  <a:moveTo>
                    <a:pt x="248" y="0"/>
                  </a:moveTo>
                  <a:lnTo>
                    <a:pt x="266" y="2"/>
                  </a:lnTo>
                  <a:lnTo>
                    <a:pt x="282" y="9"/>
                  </a:lnTo>
                  <a:lnTo>
                    <a:pt x="296" y="19"/>
                  </a:lnTo>
                  <a:lnTo>
                    <a:pt x="308" y="34"/>
                  </a:lnTo>
                  <a:lnTo>
                    <a:pt x="314" y="51"/>
                  </a:lnTo>
                  <a:lnTo>
                    <a:pt x="317" y="68"/>
                  </a:lnTo>
                  <a:lnTo>
                    <a:pt x="314" y="86"/>
                  </a:lnTo>
                  <a:lnTo>
                    <a:pt x="308" y="102"/>
                  </a:lnTo>
                  <a:lnTo>
                    <a:pt x="297" y="116"/>
                  </a:lnTo>
                  <a:lnTo>
                    <a:pt x="283" y="128"/>
                  </a:lnTo>
                  <a:lnTo>
                    <a:pt x="104" y="229"/>
                  </a:lnTo>
                  <a:lnTo>
                    <a:pt x="87" y="237"/>
                  </a:lnTo>
                  <a:lnTo>
                    <a:pt x="69" y="239"/>
                  </a:lnTo>
                  <a:lnTo>
                    <a:pt x="52" y="237"/>
                  </a:lnTo>
                  <a:lnTo>
                    <a:pt x="35" y="231"/>
                  </a:lnTo>
                  <a:lnTo>
                    <a:pt x="20" y="219"/>
                  </a:lnTo>
                  <a:lnTo>
                    <a:pt x="9" y="205"/>
                  </a:lnTo>
                  <a:lnTo>
                    <a:pt x="2" y="188"/>
                  </a:lnTo>
                  <a:lnTo>
                    <a:pt x="0" y="170"/>
                  </a:lnTo>
                  <a:lnTo>
                    <a:pt x="2" y="153"/>
                  </a:lnTo>
                  <a:lnTo>
                    <a:pt x="9" y="137"/>
                  </a:lnTo>
                  <a:lnTo>
                    <a:pt x="20" y="123"/>
                  </a:lnTo>
                  <a:lnTo>
                    <a:pt x="34" y="111"/>
                  </a:lnTo>
                  <a:lnTo>
                    <a:pt x="213" y="9"/>
                  </a:lnTo>
                  <a:lnTo>
                    <a:pt x="231" y="2"/>
                  </a:lnTo>
                  <a:lnTo>
                    <a:pt x="248" y="0"/>
                  </a:lnTo>
                  <a:close/>
                </a:path>
              </a:pathLst>
            </a:custGeom>
            <a:grpFill/>
            <a:ln w="0">
              <a:noFill/>
              <a:prstDash val="solid"/>
              <a:round/>
              <a:headEnd/>
              <a:tailEnd/>
            </a:ln>
          </p:spPr>
          <p:txBody>
            <a:bodyPr vert="horz" wrap="square" lIns="91440" tIns="45720" rIns="91440" bIns="45720" numCol="1" anchor="t" anchorCtr="0" compatLnSpc="1">
              <a:prstTxWarp prst="textNoShape">
                <a:avLst/>
              </a:prstTxWarp>
            </a:bodyPr>
            <a:lstStyle/>
            <a:p>
              <a:endParaRPr lang="en-US">
                <a:latin typeface="+mn-lt"/>
                <a:cs typeface="Arial" panose="020B0604020202020204" pitchFamily="34" charset="0"/>
              </a:endParaRPr>
            </a:p>
          </p:txBody>
        </p:sp>
        <p:sp>
          <p:nvSpPr>
            <p:cNvPr id="63" name="Freeform 23"/>
            <p:cNvSpPr>
              <a:spLocks/>
            </p:cNvSpPr>
            <p:nvPr/>
          </p:nvSpPr>
          <p:spPr bwMode="auto">
            <a:xfrm>
              <a:off x="2565400" y="5262563"/>
              <a:ext cx="53975" cy="71438"/>
            </a:xfrm>
            <a:custGeom>
              <a:avLst/>
              <a:gdLst>
                <a:gd name="T0" fmla="*/ 171 w 241"/>
                <a:gd name="T1" fmla="*/ 0 h 314"/>
                <a:gd name="T2" fmla="*/ 189 w 241"/>
                <a:gd name="T3" fmla="*/ 2 h 314"/>
                <a:gd name="T4" fmla="*/ 206 w 241"/>
                <a:gd name="T5" fmla="*/ 10 h 314"/>
                <a:gd name="T6" fmla="*/ 221 w 241"/>
                <a:gd name="T7" fmla="*/ 21 h 314"/>
                <a:gd name="T8" fmla="*/ 232 w 241"/>
                <a:gd name="T9" fmla="*/ 34 h 314"/>
                <a:gd name="T10" fmla="*/ 239 w 241"/>
                <a:gd name="T11" fmla="*/ 51 h 314"/>
                <a:gd name="T12" fmla="*/ 241 w 241"/>
                <a:gd name="T13" fmla="*/ 68 h 314"/>
                <a:gd name="T14" fmla="*/ 239 w 241"/>
                <a:gd name="T15" fmla="*/ 86 h 314"/>
                <a:gd name="T16" fmla="*/ 232 w 241"/>
                <a:gd name="T17" fmla="*/ 103 h 314"/>
                <a:gd name="T18" fmla="*/ 129 w 241"/>
                <a:gd name="T19" fmla="*/ 280 h 314"/>
                <a:gd name="T20" fmla="*/ 117 w 241"/>
                <a:gd name="T21" fmla="*/ 295 h 314"/>
                <a:gd name="T22" fmla="*/ 103 w 241"/>
                <a:gd name="T23" fmla="*/ 306 h 314"/>
                <a:gd name="T24" fmla="*/ 87 w 241"/>
                <a:gd name="T25" fmla="*/ 312 h 314"/>
                <a:gd name="T26" fmla="*/ 69 w 241"/>
                <a:gd name="T27" fmla="*/ 314 h 314"/>
                <a:gd name="T28" fmla="*/ 52 w 241"/>
                <a:gd name="T29" fmla="*/ 312 h 314"/>
                <a:gd name="T30" fmla="*/ 35 w 241"/>
                <a:gd name="T31" fmla="*/ 305 h 314"/>
                <a:gd name="T32" fmla="*/ 19 w 241"/>
                <a:gd name="T33" fmla="*/ 294 h 314"/>
                <a:gd name="T34" fmla="*/ 9 w 241"/>
                <a:gd name="T35" fmla="*/ 280 h 314"/>
                <a:gd name="T36" fmla="*/ 2 w 241"/>
                <a:gd name="T37" fmla="*/ 264 h 314"/>
                <a:gd name="T38" fmla="*/ 0 w 241"/>
                <a:gd name="T39" fmla="*/ 247 h 314"/>
                <a:gd name="T40" fmla="*/ 2 w 241"/>
                <a:gd name="T41" fmla="*/ 229 h 314"/>
                <a:gd name="T42" fmla="*/ 9 w 241"/>
                <a:gd name="T43" fmla="*/ 212 h 314"/>
                <a:gd name="T44" fmla="*/ 113 w 241"/>
                <a:gd name="T45" fmla="*/ 34 h 314"/>
                <a:gd name="T46" fmla="*/ 124 w 241"/>
                <a:gd name="T47" fmla="*/ 20 h 314"/>
                <a:gd name="T48" fmla="*/ 139 w 241"/>
                <a:gd name="T49" fmla="*/ 9 h 314"/>
                <a:gd name="T50" fmla="*/ 154 w 241"/>
                <a:gd name="T51" fmla="*/ 2 h 314"/>
                <a:gd name="T52" fmla="*/ 171 w 241"/>
                <a:gd name="T53" fmla="*/ 0 h 31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241" h="314">
                  <a:moveTo>
                    <a:pt x="171" y="0"/>
                  </a:moveTo>
                  <a:lnTo>
                    <a:pt x="189" y="2"/>
                  </a:lnTo>
                  <a:lnTo>
                    <a:pt x="206" y="10"/>
                  </a:lnTo>
                  <a:lnTo>
                    <a:pt x="221" y="21"/>
                  </a:lnTo>
                  <a:lnTo>
                    <a:pt x="232" y="34"/>
                  </a:lnTo>
                  <a:lnTo>
                    <a:pt x="239" y="51"/>
                  </a:lnTo>
                  <a:lnTo>
                    <a:pt x="241" y="68"/>
                  </a:lnTo>
                  <a:lnTo>
                    <a:pt x="239" y="86"/>
                  </a:lnTo>
                  <a:lnTo>
                    <a:pt x="232" y="103"/>
                  </a:lnTo>
                  <a:lnTo>
                    <a:pt x="129" y="280"/>
                  </a:lnTo>
                  <a:lnTo>
                    <a:pt x="117" y="295"/>
                  </a:lnTo>
                  <a:lnTo>
                    <a:pt x="103" y="306"/>
                  </a:lnTo>
                  <a:lnTo>
                    <a:pt x="87" y="312"/>
                  </a:lnTo>
                  <a:lnTo>
                    <a:pt x="69" y="314"/>
                  </a:lnTo>
                  <a:lnTo>
                    <a:pt x="52" y="312"/>
                  </a:lnTo>
                  <a:lnTo>
                    <a:pt x="35" y="305"/>
                  </a:lnTo>
                  <a:lnTo>
                    <a:pt x="19" y="294"/>
                  </a:lnTo>
                  <a:lnTo>
                    <a:pt x="9" y="280"/>
                  </a:lnTo>
                  <a:lnTo>
                    <a:pt x="2" y="264"/>
                  </a:lnTo>
                  <a:lnTo>
                    <a:pt x="0" y="247"/>
                  </a:lnTo>
                  <a:lnTo>
                    <a:pt x="2" y="229"/>
                  </a:lnTo>
                  <a:lnTo>
                    <a:pt x="9" y="212"/>
                  </a:lnTo>
                  <a:lnTo>
                    <a:pt x="113" y="34"/>
                  </a:lnTo>
                  <a:lnTo>
                    <a:pt x="124" y="20"/>
                  </a:lnTo>
                  <a:lnTo>
                    <a:pt x="139" y="9"/>
                  </a:lnTo>
                  <a:lnTo>
                    <a:pt x="154" y="2"/>
                  </a:lnTo>
                  <a:lnTo>
                    <a:pt x="171" y="0"/>
                  </a:lnTo>
                  <a:close/>
                </a:path>
              </a:pathLst>
            </a:custGeom>
            <a:grpFill/>
            <a:ln w="0">
              <a:noFill/>
              <a:prstDash val="solid"/>
              <a:round/>
              <a:headEnd/>
              <a:tailEnd/>
            </a:ln>
          </p:spPr>
          <p:txBody>
            <a:bodyPr vert="horz" wrap="square" lIns="91440" tIns="45720" rIns="91440" bIns="45720" numCol="1" anchor="t" anchorCtr="0" compatLnSpc="1">
              <a:prstTxWarp prst="textNoShape">
                <a:avLst/>
              </a:prstTxWarp>
            </a:bodyPr>
            <a:lstStyle/>
            <a:p>
              <a:endParaRPr lang="en-US">
                <a:latin typeface="+mn-lt"/>
                <a:cs typeface="Arial" panose="020B0604020202020204" pitchFamily="34" charset="0"/>
              </a:endParaRPr>
            </a:p>
          </p:txBody>
        </p:sp>
        <p:sp>
          <p:nvSpPr>
            <p:cNvPr id="64" name="Freeform 24"/>
            <p:cNvSpPr>
              <a:spLocks/>
            </p:cNvSpPr>
            <p:nvPr/>
          </p:nvSpPr>
          <p:spPr bwMode="auto">
            <a:xfrm>
              <a:off x="2390775" y="5449888"/>
              <a:ext cx="74613" cy="241300"/>
            </a:xfrm>
            <a:custGeom>
              <a:avLst/>
              <a:gdLst>
                <a:gd name="T0" fmla="*/ 166 w 331"/>
                <a:gd name="T1" fmla="*/ 0 h 1065"/>
                <a:gd name="T2" fmla="*/ 199 w 331"/>
                <a:gd name="T3" fmla="*/ 2 h 1065"/>
                <a:gd name="T4" fmla="*/ 229 w 331"/>
                <a:gd name="T5" fmla="*/ 8 h 1065"/>
                <a:gd name="T6" fmla="*/ 256 w 331"/>
                <a:gd name="T7" fmla="*/ 18 h 1065"/>
                <a:gd name="T8" fmla="*/ 278 w 331"/>
                <a:gd name="T9" fmla="*/ 32 h 1065"/>
                <a:gd name="T10" fmla="*/ 298 w 331"/>
                <a:gd name="T11" fmla="*/ 50 h 1065"/>
                <a:gd name="T12" fmla="*/ 312 w 331"/>
                <a:gd name="T13" fmla="*/ 71 h 1065"/>
                <a:gd name="T14" fmla="*/ 323 w 331"/>
                <a:gd name="T15" fmla="*/ 97 h 1065"/>
                <a:gd name="T16" fmla="*/ 329 w 331"/>
                <a:gd name="T17" fmla="*/ 127 h 1065"/>
                <a:gd name="T18" fmla="*/ 331 w 331"/>
                <a:gd name="T19" fmla="*/ 161 h 1065"/>
                <a:gd name="T20" fmla="*/ 331 w 331"/>
                <a:gd name="T21" fmla="*/ 402 h 1065"/>
                <a:gd name="T22" fmla="*/ 330 w 331"/>
                <a:gd name="T23" fmla="*/ 435 h 1065"/>
                <a:gd name="T24" fmla="*/ 327 w 331"/>
                <a:gd name="T25" fmla="*/ 467 h 1065"/>
                <a:gd name="T26" fmla="*/ 323 w 331"/>
                <a:gd name="T27" fmla="*/ 501 h 1065"/>
                <a:gd name="T28" fmla="*/ 258 w 331"/>
                <a:gd name="T29" fmla="*/ 988 h 1065"/>
                <a:gd name="T30" fmla="*/ 254 w 331"/>
                <a:gd name="T31" fmla="*/ 1012 h 1065"/>
                <a:gd name="T32" fmla="*/ 246 w 331"/>
                <a:gd name="T33" fmla="*/ 1031 h 1065"/>
                <a:gd name="T34" fmla="*/ 235 w 331"/>
                <a:gd name="T35" fmla="*/ 1044 h 1065"/>
                <a:gd name="T36" fmla="*/ 222 w 331"/>
                <a:gd name="T37" fmla="*/ 1054 h 1065"/>
                <a:gd name="T38" fmla="*/ 206 w 331"/>
                <a:gd name="T39" fmla="*/ 1061 h 1065"/>
                <a:gd name="T40" fmla="*/ 187 w 331"/>
                <a:gd name="T41" fmla="*/ 1064 h 1065"/>
                <a:gd name="T42" fmla="*/ 166 w 331"/>
                <a:gd name="T43" fmla="*/ 1065 h 1065"/>
                <a:gd name="T44" fmla="*/ 144 w 331"/>
                <a:gd name="T45" fmla="*/ 1064 h 1065"/>
                <a:gd name="T46" fmla="*/ 125 w 331"/>
                <a:gd name="T47" fmla="*/ 1061 h 1065"/>
                <a:gd name="T48" fmla="*/ 109 w 331"/>
                <a:gd name="T49" fmla="*/ 1054 h 1065"/>
                <a:gd name="T50" fmla="*/ 96 w 331"/>
                <a:gd name="T51" fmla="*/ 1044 h 1065"/>
                <a:gd name="T52" fmla="*/ 86 w 331"/>
                <a:gd name="T53" fmla="*/ 1031 h 1065"/>
                <a:gd name="T54" fmla="*/ 78 w 331"/>
                <a:gd name="T55" fmla="*/ 1012 h 1065"/>
                <a:gd name="T56" fmla="*/ 73 w 331"/>
                <a:gd name="T57" fmla="*/ 988 h 1065"/>
                <a:gd name="T58" fmla="*/ 8 w 331"/>
                <a:gd name="T59" fmla="*/ 501 h 1065"/>
                <a:gd name="T60" fmla="*/ 4 w 331"/>
                <a:gd name="T61" fmla="*/ 467 h 1065"/>
                <a:gd name="T62" fmla="*/ 1 w 331"/>
                <a:gd name="T63" fmla="*/ 435 h 1065"/>
                <a:gd name="T64" fmla="*/ 0 w 331"/>
                <a:gd name="T65" fmla="*/ 402 h 1065"/>
                <a:gd name="T66" fmla="*/ 0 w 331"/>
                <a:gd name="T67" fmla="*/ 161 h 1065"/>
                <a:gd name="T68" fmla="*/ 2 w 331"/>
                <a:gd name="T69" fmla="*/ 127 h 1065"/>
                <a:gd name="T70" fmla="*/ 8 w 331"/>
                <a:gd name="T71" fmla="*/ 97 h 1065"/>
                <a:gd name="T72" fmla="*/ 19 w 331"/>
                <a:gd name="T73" fmla="*/ 71 h 1065"/>
                <a:gd name="T74" fmla="*/ 34 w 331"/>
                <a:gd name="T75" fmla="*/ 50 h 1065"/>
                <a:gd name="T76" fmla="*/ 53 w 331"/>
                <a:gd name="T77" fmla="*/ 32 h 1065"/>
                <a:gd name="T78" fmla="*/ 75 w 331"/>
                <a:gd name="T79" fmla="*/ 18 h 1065"/>
                <a:gd name="T80" fmla="*/ 102 w 331"/>
                <a:gd name="T81" fmla="*/ 8 h 1065"/>
                <a:gd name="T82" fmla="*/ 132 w 331"/>
                <a:gd name="T83" fmla="*/ 2 h 1065"/>
                <a:gd name="T84" fmla="*/ 166 w 331"/>
                <a:gd name="T85" fmla="*/ 0 h 106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331" h="1065">
                  <a:moveTo>
                    <a:pt x="166" y="0"/>
                  </a:moveTo>
                  <a:lnTo>
                    <a:pt x="199" y="2"/>
                  </a:lnTo>
                  <a:lnTo>
                    <a:pt x="229" y="8"/>
                  </a:lnTo>
                  <a:lnTo>
                    <a:pt x="256" y="18"/>
                  </a:lnTo>
                  <a:lnTo>
                    <a:pt x="278" y="32"/>
                  </a:lnTo>
                  <a:lnTo>
                    <a:pt x="298" y="50"/>
                  </a:lnTo>
                  <a:lnTo>
                    <a:pt x="312" y="71"/>
                  </a:lnTo>
                  <a:lnTo>
                    <a:pt x="323" y="97"/>
                  </a:lnTo>
                  <a:lnTo>
                    <a:pt x="329" y="127"/>
                  </a:lnTo>
                  <a:lnTo>
                    <a:pt x="331" y="161"/>
                  </a:lnTo>
                  <a:lnTo>
                    <a:pt x="331" y="402"/>
                  </a:lnTo>
                  <a:lnTo>
                    <a:pt x="330" y="435"/>
                  </a:lnTo>
                  <a:lnTo>
                    <a:pt x="327" y="467"/>
                  </a:lnTo>
                  <a:lnTo>
                    <a:pt x="323" y="501"/>
                  </a:lnTo>
                  <a:lnTo>
                    <a:pt x="258" y="988"/>
                  </a:lnTo>
                  <a:lnTo>
                    <a:pt x="254" y="1012"/>
                  </a:lnTo>
                  <a:lnTo>
                    <a:pt x="246" y="1031"/>
                  </a:lnTo>
                  <a:lnTo>
                    <a:pt x="235" y="1044"/>
                  </a:lnTo>
                  <a:lnTo>
                    <a:pt x="222" y="1054"/>
                  </a:lnTo>
                  <a:lnTo>
                    <a:pt x="206" y="1061"/>
                  </a:lnTo>
                  <a:lnTo>
                    <a:pt x="187" y="1064"/>
                  </a:lnTo>
                  <a:lnTo>
                    <a:pt x="166" y="1065"/>
                  </a:lnTo>
                  <a:lnTo>
                    <a:pt x="144" y="1064"/>
                  </a:lnTo>
                  <a:lnTo>
                    <a:pt x="125" y="1061"/>
                  </a:lnTo>
                  <a:lnTo>
                    <a:pt x="109" y="1054"/>
                  </a:lnTo>
                  <a:lnTo>
                    <a:pt x="96" y="1044"/>
                  </a:lnTo>
                  <a:lnTo>
                    <a:pt x="86" y="1031"/>
                  </a:lnTo>
                  <a:lnTo>
                    <a:pt x="78" y="1012"/>
                  </a:lnTo>
                  <a:lnTo>
                    <a:pt x="73" y="988"/>
                  </a:lnTo>
                  <a:lnTo>
                    <a:pt x="8" y="501"/>
                  </a:lnTo>
                  <a:lnTo>
                    <a:pt x="4" y="467"/>
                  </a:lnTo>
                  <a:lnTo>
                    <a:pt x="1" y="435"/>
                  </a:lnTo>
                  <a:lnTo>
                    <a:pt x="0" y="402"/>
                  </a:lnTo>
                  <a:lnTo>
                    <a:pt x="0" y="161"/>
                  </a:lnTo>
                  <a:lnTo>
                    <a:pt x="2" y="127"/>
                  </a:lnTo>
                  <a:lnTo>
                    <a:pt x="8" y="97"/>
                  </a:lnTo>
                  <a:lnTo>
                    <a:pt x="19" y="71"/>
                  </a:lnTo>
                  <a:lnTo>
                    <a:pt x="34" y="50"/>
                  </a:lnTo>
                  <a:lnTo>
                    <a:pt x="53" y="32"/>
                  </a:lnTo>
                  <a:lnTo>
                    <a:pt x="75" y="18"/>
                  </a:lnTo>
                  <a:lnTo>
                    <a:pt x="102" y="8"/>
                  </a:lnTo>
                  <a:lnTo>
                    <a:pt x="132" y="2"/>
                  </a:lnTo>
                  <a:lnTo>
                    <a:pt x="166" y="0"/>
                  </a:lnTo>
                  <a:close/>
                </a:path>
              </a:pathLst>
            </a:custGeom>
            <a:grpFill/>
            <a:ln w="0">
              <a:noFill/>
              <a:prstDash val="solid"/>
              <a:round/>
              <a:headEnd/>
              <a:tailEnd/>
            </a:ln>
          </p:spPr>
          <p:txBody>
            <a:bodyPr vert="horz" wrap="square" lIns="91440" tIns="45720" rIns="91440" bIns="45720" numCol="1" anchor="t" anchorCtr="0" compatLnSpc="1">
              <a:prstTxWarp prst="textNoShape">
                <a:avLst/>
              </a:prstTxWarp>
            </a:bodyPr>
            <a:lstStyle/>
            <a:p>
              <a:endParaRPr lang="en-US">
                <a:latin typeface="+mn-lt"/>
                <a:cs typeface="Arial" panose="020B0604020202020204" pitchFamily="34" charset="0"/>
              </a:endParaRPr>
            </a:p>
          </p:txBody>
        </p:sp>
        <p:sp>
          <p:nvSpPr>
            <p:cNvPr id="65" name="Freeform 25"/>
            <p:cNvSpPr>
              <a:spLocks/>
            </p:cNvSpPr>
            <p:nvPr/>
          </p:nvSpPr>
          <p:spPr bwMode="auto">
            <a:xfrm>
              <a:off x="2389188" y="5722938"/>
              <a:ext cx="77788" cy="76200"/>
            </a:xfrm>
            <a:custGeom>
              <a:avLst/>
              <a:gdLst>
                <a:gd name="T0" fmla="*/ 173 w 345"/>
                <a:gd name="T1" fmla="*/ 0 h 342"/>
                <a:gd name="T2" fmla="*/ 208 w 345"/>
                <a:gd name="T3" fmla="*/ 4 h 342"/>
                <a:gd name="T4" fmla="*/ 239 w 345"/>
                <a:gd name="T5" fmla="*/ 14 h 342"/>
                <a:gd name="T6" fmla="*/ 268 w 345"/>
                <a:gd name="T7" fmla="*/ 30 h 342"/>
                <a:gd name="T8" fmla="*/ 294 w 345"/>
                <a:gd name="T9" fmla="*/ 50 h 342"/>
                <a:gd name="T10" fmla="*/ 316 w 345"/>
                <a:gd name="T11" fmla="*/ 76 h 342"/>
                <a:gd name="T12" fmla="*/ 332 w 345"/>
                <a:gd name="T13" fmla="*/ 105 h 342"/>
                <a:gd name="T14" fmla="*/ 342 w 345"/>
                <a:gd name="T15" fmla="*/ 137 h 342"/>
                <a:gd name="T16" fmla="*/ 345 w 345"/>
                <a:gd name="T17" fmla="*/ 171 h 342"/>
                <a:gd name="T18" fmla="*/ 342 w 345"/>
                <a:gd name="T19" fmla="*/ 205 h 342"/>
                <a:gd name="T20" fmla="*/ 332 w 345"/>
                <a:gd name="T21" fmla="*/ 238 h 342"/>
                <a:gd name="T22" fmla="*/ 316 w 345"/>
                <a:gd name="T23" fmla="*/ 267 h 342"/>
                <a:gd name="T24" fmla="*/ 294 w 345"/>
                <a:gd name="T25" fmla="*/ 291 h 342"/>
                <a:gd name="T26" fmla="*/ 268 w 345"/>
                <a:gd name="T27" fmla="*/ 313 h 342"/>
                <a:gd name="T28" fmla="*/ 239 w 345"/>
                <a:gd name="T29" fmla="*/ 328 h 342"/>
                <a:gd name="T30" fmla="*/ 208 w 345"/>
                <a:gd name="T31" fmla="*/ 338 h 342"/>
                <a:gd name="T32" fmla="*/ 173 w 345"/>
                <a:gd name="T33" fmla="*/ 342 h 342"/>
                <a:gd name="T34" fmla="*/ 138 w 345"/>
                <a:gd name="T35" fmla="*/ 338 h 342"/>
                <a:gd name="T36" fmla="*/ 106 w 345"/>
                <a:gd name="T37" fmla="*/ 328 h 342"/>
                <a:gd name="T38" fmla="*/ 77 w 345"/>
                <a:gd name="T39" fmla="*/ 313 h 342"/>
                <a:gd name="T40" fmla="*/ 51 w 345"/>
                <a:gd name="T41" fmla="*/ 291 h 342"/>
                <a:gd name="T42" fmla="*/ 29 w 345"/>
                <a:gd name="T43" fmla="*/ 267 h 342"/>
                <a:gd name="T44" fmla="*/ 14 w 345"/>
                <a:gd name="T45" fmla="*/ 238 h 342"/>
                <a:gd name="T46" fmla="*/ 3 w 345"/>
                <a:gd name="T47" fmla="*/ 205 h 342"/>
                <a:gd name="T48" fmla="*/ 0 w 345"/>
                <a:gd name="T49" fmla="*/ 171 h 342"/>
                <a:gd name="T50" fmla="*/ 3 w 345"/>
                <a:gd name="T51" fmla="*/ 137 h 342"/>
                <a:gd name="T52" fmla="*/ 14 w 345"/>
                <a:gd name="T53" fmla="*/ 105 h 342"/>
                <a:gd name="T54" fmla="*/ 29 w 345"/>
                <a:gd name="T55" fmla="*/ 76 h 342"/>
                <a:gd name="T56" fmla="*/ 51 w 345"/>
                <a:gd name="T57" fmla="*/ 50 h 342"/>
                <a:gd name="T58" fmla="*/ 77 w 345"/>
                <a:gd name="T59" fmla="*/ 30 h 342"/>
                <a:gd name="T60" fmla="*/ 106 w 345"/>
                <a:gd name="T61" fmla="*/ 14 h 342"/>
                <a:gd name="T62" fmla="*/ 138 w 345"/>
                <a:gd name="T63" fmla="*/ 4 h 342"/>
                <a:gd name="T64" fmla="*/ 173 w 345"/>
                <a:gd name="T65" fmla="*/ 0 h 34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345" h="342">
                  <a:moveTo>
                    <a:pt x="173" y="0"/>
                  </a:moveTo>
                  <a:lnTo>
                    <a:pt x="208" y="4"/>
                  </a:lnTo>
                  <a:lnTo>
                    <a:pt x="239" y="14"/>
                  </a:lnTo>
                  <a:lnTo>
                    <a:pt x="268" y="30"/>
                  </a:lnTo>
                  <a:lnTo>
                    <a:pt x="294" y="50"/>
                  </a:lnTo>
                  <a:lnTo>
                    <a:pt x="316" y="76"/>
                  </a:lnTo>
                  <a:lnTo>
                    <a:pt x="332" y="105"/>
                  </a:lnTo>
                  <a:lnTo>
                    <a:pt x="342" y="137"/>
                  </a:lnTo>
                  <a:lnTo>
                    <a:pt x="345" y="171"/>
                  </a:lnTo>
                  <a:lnTo>
                    <a:pt x="342" y="205"/>
                  </a:lnTo>
                  <a:lnTo>
                    <a:pt x="332" y="238"/>
                  </a:lnTo>
                  <a:lnTo>
                    <a:pt x="316" y="267"/>
                  </a:lnTo>
                  <a:lnTo>
                    <a:pt x="294" y="291"/>
                  </a:lnTo>
                  <a:lnTo>
                    <a:pt x="268" y="313"/>
                  </a:lnTo>
                  <a:lnTo>
                    <a:pt x="239" y="328"/>
                  </a:lnTo>
                  <a:lnTo>
                    <a:pt x="208" y="338"/>
                  </a:lnTo>
                  <a:lnTo>
                    <a:pt x="173" y="342"/>
                  </a:lnTo>
                  <a:lnTo>
                    <a:pt x="138" y="338"/>
                  </a:lnTo>
                  <a:lnTo>
                    <a:pt x="106" y="328"/>
                  </a:lnTo>
                  <a:lnTo>
                    <a:pt x="77" y="313"/>
                  </a:lnTo>
                  <a:lnTo>
                    <a:pt x="51" y="291"/>
                  </a:lnTo>
                  <a:lnTo>
                    <a:pt x="29" y="267"/>
                  </a:lnTo>
                  <a:lnTo>
                    <a:pt x="14" y="238"/>
                  </a:lnTo>
                  <a:lnTo>
                    <a:pt x="3" y="205"/>
                  </a:lnTo>
                  <a:lnTo>
                    <a:pt x="0" y="171"/>
                  </a:lnTo>
                  <a:lnTo>
                    <a:pt x="3" y="137"/>
                  </a:lnTo>
                  <a:lnTo>
                    <a:pt x="14" y="105"/>
                  </a:lnTo>
                  <a:lnTo>
                    <a:pt x="29" y="76"/>
                  </a:lnTo>
                  <a:lnTo>
                    <a:pt x="51" y="50"/>
                  </a:lnTo>
                  <a:lnTo>
                    <a:pt x="77" y="30"/>
                  </a:lnTo>
                  <a:lnTo>
                    <a:pt x="106" y="14"/>
                  </a:lnTo>
                  <a:lnTo>
                    <a:pt x="138" y="4"/>
                  </a:lnTo>
                  <a:lnTo>
                    <a:pt x="173" y="0"/>
                  </a:lnTo>
                  <a:close/>
                </a:path>
              </a:pathLst>
            </a:custGeom>
            <a:grpFill/>
            <a:ln w="0">
              <a:noFill/>
              <a:prstDash val="solid"/>
              <a:round/>
              <a:headEnd/>
              <a:tailEnd/>
            </a:ln>
          </p:spPr>
          <p:txBody>
            <a:bodyPr vert="horz" wrap="square" lIns="91440" tIns="45720" rIns="91440" bIns="45720" numCol="1" anchor="t" anchorCtr="0" compatLnSpc="1">
              <a:prstTxWarp prst="textNoShape">
                <a:avLst/>
              </a:prstTxWarp>
            </a:bodyPr>
            <a:lstStyle/>
            <a:p>
              <a:endParaRPr lang="en-US">
                <a:latin typeface="+mn-lt"/>
                <a:cs typeface="Arial" panose="020B0604020202020204" pitchFamily="34" charset="0"/>
              </a:endParaRPr>
            </a:p>
          </p:txBody>
        </p:sp>
      </p:grpSp>
      <p:sp>
        <p:nvSpPr>
          <p:cNvPr id="78" name="Freeform 48"/>
          <p:cNvSpPr>
            <a:spLocks noEditPoints="1"/>
          </p:cNvSpPr>
          <p:nvPr/>
        </p:nvSpPr>
        <p:spPr bwMode="auto">
          <a:xfrm>
            <a:off x="9057231" y="4018021"/>
            <a:ext cx="459127" cy="563505"/>
          </a:xfrm>
          <a:custGeom>
            <a:avLst/>
            <a:gdLst>
              <a:gd name="T0" fmla="*/ 1835 w 2692"/>
              <a:gd name="T1" fmla="*/ 2652 h 3304"/>
              <a:gd name="T2" fmla="*/ 1703 w 2692"/>
              <a:gd name="T3" fmla="*/ 2717 h 3304"/>
              <a:gd name="T4" fmla="*/ 2011 w 2692"/>
              <a:gd name="T5" fmla="*/ 3019 h 3304"/>
              <a:gd name="T6" fmla="*/ 2500 w 2692"/>
              <a:gd name="T7" fmla="*/ 2527 h 3304"/>
              <a:gd name="T8" fmla="*/ 2413 w 2692"/>
              <a:gd name="T9" fmla="*/ 2407 h 3304"/>
              <a:gd name="T10" fmla="*/ 1370 w 2692"/>
              <a:gd name="T11" fmla="*/ 2407 h 3304"/>
              <a:gd name="T12" fmla="*/ 870 w 2692"/>
              <a:gd name="T13" fmla="*/ 2445 h 3304"/>
              <a:gd name="T14" fmla="*/ 883 w 2692"/>
              <a:gd name="T15" fmla="*/ 2315 h 3304"/>
              <a:gd name="T16" fmla="*/ 767 w 2692"/>
              <a:gd name="T17" fmla="*/ 2267 h 3304"/>
              <a:gd name="T18" fmla="*/ 418 w 2692"/>
              <a:gd name="T19" fmla="*/ 2392 h 3304"/>
              <a:gd name="T20" fmla="*/ 447 w 2692"/>
              <a:gd name="T21" fmla="*/ 2315 h 3304"/>
              <a:gd name="T22" fmla="*/ 2079 w 2692"/>
              <a:gd name="T23" fmla="*/ 2077 h 3304"/>
              <a:gd name="T24" fmla="*/ 2513 w 2692"/>
              <a:gd name="T25" fmla="*/ 2257 h 3304"/>
              <a:gd name="T26" fmla="*/ 2692 w 2692"/>
              <a:gd name="T27" fmla="*/ 2690 h 3304"/>
              <a:gd name="T28" fmla="*/ 2513 w 2692"/>
              <a:gd name="T29" fmla="*/ 3124 h 3304"/>
              <a:gd name="T30" fmla="*/ 2079 w 2692"/>
              <a:gd name="T31" fmla="*/ 3304 h 3304"/>
              <a:gd name="T32" fmla="*/ 1644 w 2692"/>
              <a:gd name="T33" fmla="*/ 3124 h 3304"/>
              <a:gd name="T34" fmla="*/ 1465 w 2692"/>
              <a:gd name="T35" fmla="*/ 2690 h 3304"/>
              <a:gd name="T36" fmla="*/ 1644 w 2692"/>
              <a:gd name="T37" fmla="*/ 2257 h 3304"/>
              <a:gd name="T38" fmla="*/ 2079 w 2692"/>
              <a:gd name="T39" fmla="*/ 2077 h 3304"/>
              <a:gd name="T40" fmla="*/ 1465 w 2692"/>
              <a:gd name="T41" fmla="*/ 1982 h 3304"/>
              <a:gd name="T42" fmla="*/ 870 w 2692"/>
              <a:gd name="T43" fmla="*/ 2020 h 3304"/>
              <a:gd name="T44" fmla="*/ 883 w 2692"/>
              <a:gd name="T45" fmla="*/ 1890 h 3304"/>
              <a:gd name="T46" fmla="*/ 767 w 2692"/>
              <a:gd name="T47" fmla="*/ 1862 h 3304"/>
              <a:gd name="T48" fmla="*/ 418 w 2692"/>
              <a:gd name="T49" fmla="*/ 1987 h 3304"/>
              <a:gd name="T50" fmla="*/ 447 w 2692"/>
              <a:gd name="T51" fmla="*/ 1910 h 3304"/>
              <a:gd name="T52" fmla="*/ 898 w 2692"/>
              <a:gd name="T53" fmla="*/ 1511 h 3304"/>
              <a:gd name="T54" fmla="*/ 1698 w 2692"/>
              <a:gd name="T55" fmla="*/ 1620 h 3304"/>
              <a:gd name="T56" fmla="*/ 860 w 2692"/>
              <a:gd name="T57" fmla="*/ 1633 h 3304"/>
              <a:gd name="T58" fmla="*/ 898 w 2692"/>
              <a:gd name="T59" fmla="*/ 1511 h 3304"/>
              <a:gd name="T60" fmla="*/ 760 w 2692"/>
              <a:gd name="T61" fmla="*/ 1473 h 3304"/>
              <a:gd name="T62" fmla="*/ 409 w 2692"/>
              <a:gd name="T63" fmla="*/ 1576 h 3304"/>
              <a:gd name="T64" fmla="*/ 460 w 2692"/>
              <a:gd name="T65" fmla="*/ 1512 h 3304"/>
              <a:gd name="T66" fmla="*/ 1653 w 2692"/>
              <a:gd name="T67" fmla="*/ 1085 h 3304"/>
              <a:gd name="T68" fmla="*/ 1691 w 2692"/>
              <a:gd name="T69" fmla="*/ 1207 h 3304"/>
              <a:gd name="T70" fmla="*/ 853 w 2692"/>
              <a:gd name="T71" fmla="*/ 1194 h 3304"/>
              <a:gd name="T72" fmla="*/ 731 w 2692"/>
              <a:gd name="T73" fmla="*/ 980 h 3304"/>
              <a:gd name="T74" fmla="*/ 586 w 2692"/>
              <a:gd name="T75" fmla="*/ 1249 h 3304"/>
              <a:gd name="T76" fmla="*/ 403 w 2692"/>
              <a:gd name="T77" fmla="*/ 1143 h 3304"/>
              <a:gd name="T78" fmla="*/ 472 w 2692"/>
              <a:gd name="T79" fmla="*/ 1098 h 3304"/>
              <a:gd name="T80" fmla="*/ 521 w 2692"/>
              <a:gd name="T81" fmla="*/ 354 h 3304"/>
              <a:gd name="T82" fmla="*/ 647 w 2692"/>
              <a:gd name="T83" fmla="*/ 588 h 3304"/>
              <a:gd name="T84" fmla="*/ 1510 w 2692"/>
              <a:gd name="T85" fmla="*/ 568 h 3304"/>
              <a:gd name="T86" fmla="*/ 1601 w 2692"/>
              <a:gd name="T87" fmla="*/ 330 h 3304"/>
              <a:gd name="T88" fmla="*/ 2093 w 2692"/>
              <a:gd name="T89" fmla="*/ 417 h 3304"/>
              <a:gd name="T90" fmla="*/ 2014 w 2692"/>
              <a:gd name="T91" fmla="*/ 1938 h 3304"/>
              <a:gd name="T92" fmla="*/ 1342 w 2692"/>
              <a:gd name="T93" fmla="*/ 2859 h 3304"/>
              <a:gd name="T94" fmla="*/ 45 w 2692"/>
              <a:gd name="T95" fmla="*/ 2907 h 3304"/>
              <a:gd name="T96" fmla="*/ 20 w 2692"/>
              <a:gd name="T97" fmla="*/ 433 h 3304"/>
              <a:gd name="T98" fmla="*/ 1063 w 2692"/>
              <a:gd name="T99" fmla="*/ 94 h 3304"/>
              <a:gd name="T100" fmla="*/ 1002 w 2692"/>
              <a:gd name="T101" fmla="*/ 201 h 3304"/>
              <a:gd name="T102" fmla="*/ 1124 w 2692"/>
              <a:gd name="T103" fmla="*/ 201 h 3304"/>
              <a:gd name="T104" fmla="*/ 1063 w 2692"/>
              <a:gd name="T105" fmla="*/ 94 h 3304"/>
              <a:gd name="T106" fmla="*/ 1206 w 2692"/>
              <a:gd name="T107" fmla="*/ 81 h 3304"/>
              <a:gd name="T108" fmla="*/ 1263 w 2692"/>
              <a:gd name="T109" fmla="*/ 226 h 3304"/>
              <a:gd name="T110" fmla="*/ 1488 w 2692"/>
              <a:gd name="T111" fmla="*/ 297 h 3304"/>
              <a:gd name="T112" fmla="*/ 1471 w 2692"/>
              <a:gd name="T113" fmla="*/ 479 h 3304"/>
              <a:gd name="T114" fmla="*/ 676 w 2692"/>
              <a:gd name="T115" fmla="*/ 496 h 3304"/>
              <a:gd name="T116" fmla="*/ 625 w 2692"/>
              <a:gd name="T117" fmla="*/ 321 h 3304"/>
              <a:gd name="T118" fmla="*/ 846 w 2692"/>
              <a:gd name="T119" fmla="*/ 233 h 3304"/>
              <a:gd name="T120" fmla="*/ 908 w 2692"/>
              <a:gd name="T121" fmla="*/ 106 h 330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2692" h="3304">
                <a:moveTo>
                  <a:pt x="2413" y="2407"/>
                </a:moveTo>
                <a:lnTo>
                  <a:pt x="2393" y="2409"/>
                </a:lnTo>
                <a:lnTo>
                  <a:pt x="2373" y="2414"/>
                </a:lnTo>
                <a:lnTo>
                  <a:pt x="2354" y="2424"/>
                </a:lnTo>
                <a:lnTo>
                  <a:pt x="2338" y="2439"/>
                </a:lnTo>
                <a:lnTo>
                  <a:pt x="2020" y="2796"/>
                </a:lnTo>
                <a:lnTo>
                  <a:pt x="1854" y="2664"/>
                </a:lnTo>
                <a:lnTo>
                  <a:pt x="1835" y="2652"/>
                </a:lnTo>
                <a:lnTo>
                  <a:pt x="1815" y="2645"/>
                </a:lnTo>
                <a:lnTo>
                  <a:pt x="1795" y="2643"/>
                </a:lnTo>
                <a:lnTo>
                  <a:pt x="1774" y="2645"/>
                </a:lnTo>
                <a:lnTo>
                  <a:pt x="1754" y="2652"/>
                </a:lnTo>
                <a:lnTo>
                  <a:pt x="1736" y="2663"/>
                </a:lnTo>
                <a:lnTo>
                  <a:pt x="1721" y="2678"/>
                </a:lnTo>
                <a:lnTo>
                  <a:pt x="1709" y="2697"/>
                </a:lnTo>
                <a:lnTo>
                  <a:pt x="1703" y="2717"/>
                </a:lnTo>
                <a:lnTo>
                  <a:pt x="1700" y="2737"/>
                </a:lnTo>
                <a:lnTo>
                  <a:pt x="1703" y="2758"/>
                </a:lnTo>
                <a:lnTo>
                  <a:pt x="1709" y="2778"/>
                </a:lnTo>
                <a:lnTo>
                  <a:pt x="1720" y="2795"/>
                </a:lnTo>
                <a:lnTo>
                  <a:pt x="1736" y="2811"/>
                </a:lnTo>
                <a:lnTo>
                  <a:pt x="1972" y="3000"/>
                </a:lnTo>
                <a:lnTo>
                  <a:pt x="1991" y="3012"/>
                </a:lnTo>
                <a:lnTo>
                  <a:pt x="2011" y="3019"/>
                </a:lnTo>
                <a:lnTo>
                  <a:pt x="2031" y="3021"/>
                </a:lnTo>
                <a:lnTo>
                  <a:pt x="2051" y="3019"/>
                </a:lnTo>
                <a:lnTo>
                  <a:pt x="2069" y="3013"/>
                </a:lnTo>
                <a:lnTo>
                  <a:pt x="2087" y="3003"/>
                </a:lnTo>
                <a:lnTo>
                  <a:pt x="2102" y="2990"/>
                </a:lnTo>
                <a:lnTo>
                  <a:pt x="2480" y="2564"/>
                </a:lnTo>
                <a:lnTo>
                  <a:pt x="2492" y="2546"/>
                </a:lnTo>
                <a:lnTo>
                  <a:pt x="2500" y="2527"/>
                </a:lnTo>
                <a:lnTo>
                  <a:pt x="2504" y="2506"/>
                </a:lnTo>
                <a:lnTo>
                  <a:pt x="2502" y="2486"/>
                </a:lnTo>
                <a:lnTo>
                  <a:pt x="2497" y="2466"/>
                </a:lnTo>
                <a:lnTo>
                  <a:pt x="2487" y="2447"/>
                </a:lnTo>
                <a:lnTo>
                  <a:pt x="2472" y="2431"/>
                </a:lnTo>
                <a:lnTo>
                  <a:pt x="2454" y="2419"/>
                </a:lnTo>
                <a:lnTo>
                  <a:pt x="2435" y="2411"/>
                </a:lnTo>
                <a:lnTo>
                  <a:pt x="2413" y="2407"/>
                </a:lnTo>
                <a:close/>
                <a:moveTo>
                  <a:pt x="898" y="2313"/>
                </a:moveTo>
                <a:lnTo>
                  <a:pt x="1322" y="2313"/>
                </a:lnTo>
                <a:lnTo>
                  <a:pt x="1337" y="2315"/>
                </a:lnTo>
                <a:lnTo>
                  <a:pt x="1351" y="2322"/>
                </a:lnTo>
                <a:lnTo>
                  <a:pt x="1361" y="2332"/>
                </a:lnTo>
                <a:lnTo>
                  <a:pt x="1368" y="2345"/>
                </a:lnTo>
                <a:lnTo>
                  <a:pt x="1370" y="2360"/>
                </a:lnTo>
                <a:lnTo>
                  <a:pt x="1370" y="2407"/>
                </a:lnTo>
                <a:lnTo>
                  <a:pt x="1368" y="2422"/>
                </a:lnTo>
                <a:lnTo>
                  <a:pt x="1361" y="2435"/>
                </a:lnTo>
                <a:lnTo>
                  <a:pt x="1351" y="2445"/>
                </a:lnTo>
                <a:lnTo>
                  <a:pt x="1337" y="2452"/>
                </a:lnTo>
                <a:lnTo>
                  <a:pt x="1322" y="2454"/>
                </a:lnTo>
                <a:lnTo>
                  <a:pt x="898" y="2454"/>
                </a:lnTo>
                <a:lnTo>
                  <a:pt x="883" y="2452"/>
                </a:lnTo>
                <a:lnTo>
                  <a:pt x="870" y="2445"/>
                </a:lnTo>
                <a:lnTo>
                  <a:pt x="860" y="2435"/>
                </a:lnTo>
                <a:lnTo>
                  <a:pt x="853" y="2422"/>
                </a:lnTo>
                <a:lnTo>
                  <a:pt x="851" y="2407"/>
                </a:lnTo>
                <a:lnTo>
                  <a:pt x="851" y="2360"/>
                </a:lnTo>
                <a:lnTo>
                  <a:pt x="853" y="2345"/>
                </a:lnTo>
                <a:lnTo>
                  <a:pt x="860" y="2332"/>
                </a:lnTo>
                <a:lnTo>
                  <a:pt x="870" y="2322"/>
                </a:lnTo>
                <a:lnTo>
                  <a:pt x="883" y="2315"/>
                </a:lnTo>
                <a:lnTo>
                  <a:pt x="898" y="2313"/>
                </a:lnTo>
                <a:close/>
                <a:moveTo>
                  <a:pt x="731" y="2207"/>
                </a:moveTo>
                <a:lnTo>
                  <a:pt x="744" y="2210"/>
                </a:lnTo>
                <a:lnTo>
                  <a:pt x="756" y="2218"/>
                </a:lnTo>
                <a:lnTo>
                  <a:pt x="765" y="2228"/>
                </a:lnTo>
                <a:lnTo>
                  <a:pt x="770" y="2241"/>
                </a:lnTo>
                <a:lnTo>
                  <a:pt x="770" y="2254"/>
                </a:lnTo>
                <a:lnTo>
                  <a:pt x="767" y="2267"/>
                </a:lnTo>
                <a:lnTo>
                  <a:pt x="760" y="2279"/>
                </a:lnTo>
                <a:lnTo>
                  <a:pt x="586" y="2474"/>
                </a:lnTo>
                <a:lnTo>
                  <a:pt x="576" y="2482"/>
                </a:lnTo>
                <a:lnTo>
                  <a:pt x="565" y="2487"/>
                </a:lnTo>
                <a:lnTo>
                  <a:pt x="553" y="2489"/>
                </a:lnTo>
                <a:lnTo>
                  <a:pt x="539" y="2486"/>
                </a:lnTo>
                <a:lnTo>
                  <a:pt x="526" y="2479"/>
                </a:lnTo>
                <a:lnTo>
                  <a:pt x="418" y="2392"/>
                </a:lnTo>
                <a:lnTo>
                  <a:pt x="409" y="2382"/>
                </a:lnTo>
                <a:lnTo>
                  <a:pt x="403" y="2370"/>
                </a:lnTo>
                <a:lnTo>
                  <a:pt x="402" y="2357"/>
                </a:lnTo>
                <a:lnTo>
                  <a:pt x="404" y="2344"/>
                </a:lnTo>
                <a:lnTo>
                  <a:pt x="411" y="2331"/>
                </a:lnTo>
                <a:lnTo>
                  <a:pt x="421" y="2322"/>
                </a:lnTo>
                <a:lnTo>
                  <a:pt x="434" y="2317"/>
                </a:lnTo>
                <a:lnTo>
                  <a:pt x="447" y="2315"/>
                </a:lnTo>
                <a:lnTo>
                  <a:pt x="460" y="2318"/>
                </a:lnTo>
                <a:lnTo>
                  <a:pt x="472" y="2325"/>
                </a:lnTo>
                <a:lnTo>
                  <a:pt x="548" y="2386"/>
                </a:lnTo>
                <a:lnTo>
                  <a:pt x="695" y="2221"/>
                </a:lnTo>
                <a:lnTo>
                  <a:pt x="705" y="2212"/>
                </a:lnTo>
                <a:lnTo>
                  <a:pt x="718" y="2208"/>
                </a:lnTo>
                <a:lnTo>
                  <a:pt x="731" y="2207"/>
                </a:lnTo>
                <a:close/>
                <a:moveTo>
                  <a:pt x="2079" y="2077"/>
                </a:moveTo>
                <a:lnTo>
                  <a:pt x="2141" y="2080"/>
                </a:lnTo>
                <a:lnTo>
                  <a:pt x="2202" y="2090"/>
                </a:lnTo>
                <a:lnTo>
                  <a:pt x="2261" y="2105"/>
                </a:lnTo>
                <a:lnTo>
                  <a:pt x="2317" y="2125"/>
                </a:lnTo>
                <a:lnTo>
                  <a:pt x="2371" y="2151"/>
                </a:lnTo>
                <a:lnTo>
                  <a:pt x="2421" y="2182"/>
                </a:lnTo>
                <a:lnTo>
                  <a:pt x="2469" y="2217"/>
                </a:lnTo>
                <a:lnTo>
                  <a:pt x="2513" y="2257"/>
                </a:lnTo>
                <a:lnTo>
                  <a:pt x="2552" y="2300"/>
                </a:lnTo>
                <a:lnTo>
                  <a:pt x="2588" y="2347"/>
                </a:lnTo>
                <a:lnTo>
                  <a:pt x="2618" y="2398"/>
                </a:lnTo>
                <a:lnTo>
                  <a:pt x="2644" y="2452"/>
                </a:lnTo>
                <a:lnTo>
                  <a:pt x="2665" y="2508"/>
                </a:lnTo>
                <a:lnTo>
                  <a:pt x="2680" y="2567"/>
                </a:lnTo>
                <a:lnTo>
                  <a:pt x="2689" y="2627"/>
                </a:lnTo>
                <a:lnTo>
                  <a:pt x="2692" y="2690"/>
                </a:lnTo>
                <a:lnTo>
                  <a:pt x="2689" y="2753"/>
                </a:lnTo>
                <a:lnTo>
                  <a:pt x="2680" y="2814"/>
                </a:lnTo>
                <a:lnTo>
                  <a:pt x="2665" y="2872"/>
                </a:lnTo>
                <a:lnTo>
                  <a:pt x="2644" y="2930"/>
                </a:lnTo>
                <a:lnTo>
                  <a:pt x="2618" y="2983"/>
                </a:lnTo>
                <a:lnTo>
                  <a:pt x="2588" y="3034"/>
                </a:lnTo>
                <a:lnTo>
                  <a:pt x="2552" y="3081"/>
                </a:lnTo>
                <a:lnTo>
                  <a:pt x="2513" y="3124"/>
                </a:lnTo>
                <a:lnTo>
                  <a:pt x="2469" y="3164"/>
                </a:lnTo>
                <a:lnTo>
                  <a:pt x="2421" y="3199"/>
                </a:lnTo>
                <a:lnTo>
                  <a:pt x="2371" y="3230"/>
                </a:lnTo>
                <a:lnTo>
                  <a:pt x="2317" y="3256"/>
                </a:lnTo>
                <a:lnTo>
                  <a:pt x="2261" y="3276"/>
                </a:lnTo>
                <a:lnTo>
                  <a:pt x="2202" y="3292"/>
                </a:lnTo>
                <a:lnTo>
                  <a:pt x="2141" y="3301"/>
                </a:lnTo>
                <a:lnTo>
                  <a:pt x="2079" y="3304"/>
                </a:lnTo>
                <a:lnTo>
                  <a:pt x="2016" y="3301"/>
                </a:lnTo>
                <a:lnTo>
                  <a:pt x="1955" y="3292"/>
                </a:lnTo>
                <a:lnTo>
                  <a:pt x="1896" y="3276"/>
                </a:lnTo>
                <a:lnTo>
                  <a:pt x="1839" y="3256"/>
                </a:lnTo>
                <a:lnTo>
                  <a:pt x="1785" y="3230"/>
                </a:lnTo>
                <a:lnTo>
                  <a:pt x="1735" y="3199"/>
                </a:lnTo>
                <a:lnTo>
                  <a:pt x="1688" y="3164"/>
                </a:lnTo>
                <a:lnTo>
                  <a:pt x="1644" y="3124"/>
                </a:lnTo>
                <a:lnTo>
                  <a:pt x="1605" y="3081"/>
                </a:lnTo>
                <a:lnTo>
                  <a:pt x="1569" y="3034"/>
                </a:lnTo>
                <a:lnTo>
                  <a:pt x="1539" y="2983"/>
                </a:lnTo>
                <a:lnTo>
                  <a:pt x="1513" y="2930"/>
                </a:lnTo>
                <a:lnTo>
                  <a:pt x="1492" y="2872"/>
                </a:lnTo>
                <a:lnTo>
                  <a:pt x="1477" y="2814"/>
                </a:lnTo>
                <a:lnTo>
                  <a:pt x="1468" y="2753"/>
                </a:lnTo>
                <a:lnTo>
                  <a:pt x="1465" y="2690"/>
                </a:lnTo>
                <a:lnTo>
                  <a:pt x="1468" y="2627"/>
                </a:lnTo>
                <a:lnTo>
                  <a:pt x="1477" y="2567"/>
                </a:lnTo>
                <a:lnTo>
                  <a:pt x="1492" y="2508"/>
                </a:lnTo>
                <a:lnTo>
                  <a:pt x="1513" y="2452"/>
                </a:lnTo>
                <a:lnTo>
                  <a:pt x="1539" y="2398"/>
                </a:lnTo>
                <a:lnTo>
                  <a:pt x="1569" y="2347"/>
                </a:lnTo>
                <a:lnTo>
                  <a:pt x="1605" y="2300"/>
                </a:lnTo>
                <a:lnTo>
                  <a:pt x="1644" y="2257"/>
                </a:lnTo>
                <a:lnTo>
                  <a:pt x="1688" y="2217"/>
                </a:lnTo>
                <a:lnTo>
                  <a:pt x="1735" y="2182"/>
                </a:lnTo>
                <a:lnTo>
                  <a:pt x="1785" y="2151"/>
                </a:lnTo>
                <a:lnTo>
                  <a:pt x="1839" y="2125"/>
                </a:lnTo>
                <a:lnTo>
                  <a:pt x="1896" y="2105"/>
                </a:lnTo>
                <a:lnTo>
                  <a:pt x="1955" y="2090"/>
                </a:lnTo>
                <a:lnTo>
                  <a:pt x="2016" y="2080"/>
                </a:lnTo>
                <a:lnTo>
                  <a:pt x="2079" y="2077"/>
                </a:lnTo>
                <a:close/>
                <a:moveTo>
                  <a:pt x="898" y="1888"/>
                </a:moveTo>
                <a:lnTo>
                  <a:pt x="1418" y="1888"/>
                </a:lnTo>
                <a:lnTo>
                  <a:pt x="1432" y="1890"/>
                </a:lnTo>
                <a:lnTo>
                  <a:pt x="1445" y="1897"/>
                </a:lnTo>
                <a:lnTo>
                  <a:pt x="1456" y="1907"/>
                </a:lnTo>
                <a:lnTo>
                  <a:pt x="1462" y="1920"/>
                </a:lnTo>
                <a:lnTo>
                  <a:pt x="1465" y="1935"/>
                </a:lnTo>
                <a:lnTo>
                  <a:pt x="1465" y="1982"/>
                </a:lnTo>
                <a:lnTo>
                  <a:pt x="1462" y="1997"/>
                </a:lnTo>
                <a:lnTo>
                  <a:pt x="1456" y="2010"/>
                </a:lnTo>
                <a:lnTo>
                  <a:pt x="1445" y="2020"/>
                </a:lnTo>
                <a:lnTo>
                  <a:pt x="1432" y="2027"/>
                </a:lnTo>
                <a:lnTo>
                  <a:pt x="1418" y="2029"/>
                </a:lnTo>
                <a:lnTo>
                  <a:pt x="898" y="2029"/>
                </a:lnTo>
                <a:lnTo>
                  <a:pt x="883" y="2027"/>
                </a:lnTo>
                <a:lnTo>
                  <a:pt x="870" y="2020"/>
                </a:lnTo>
                <a:lnTo>
                  <a:pt x="860" y="2010"/>
                </a:lnTo>
                <a:lnTo>
                  <a:pt x="853" y="1997"/>
                </a:lnTo>
                <a:lnTo>
                  <a:pt x="851" y="1982"/>
                </a:lnTo>
                <a:lnTo>
                  <a:pt x="851" y="1935"/>
                </a:lnTo>
                <a:lnTo>
                  <a:pt x="853" y="1920"/>
                </a:lnTo>
                <a:lnTo>
                  <a:pt x="860" y="1907"/>
                </a:lnTo>
                <a:lnTo>
                  <a:pt x="870" y="1897"/>
                </a:lnTo>
                <a:lnTo>
                  <a:pt x="883" y="1890"/>
                </a:lnTo>
                <a:lnTo>
                  <a:pt x="898" y="1888"/>
                </a:lnTo>
                <a:close/>
                <a:moveTo>
                  <a:pt x="731" y="1802"/>
                </a:moveTo>
                <a:lnTo>
                  <a:pt x="744" y="1805"/>
                </a:lnTo>
                <a:lnTo>
                  <a:pt x="756" y="1813"/>
                </a:lnTo>
                <a:lnTo>
                  <a:pt x="765" y="1823"/>
                </a:lnTo>
                <a:lnTo>
                  <a:pt x="770" y="1836"/>
                </a:lnTo>
                <a:lnTo>
                  <a:pt x="770" y="1849"/>
                </a:lnTo>
                <a:lnTo>
                  <a:pt x="767" y="1862"/>
                </a:lnTo>
                <a:lnTo>
                  <a:pt x="760" y="1874"/>
                </a:lnTo>
                <a:lnTo>
                  <a:pt x="586" y="2070"/>
                </a:lnTo>
                <a:lnTo>
                  <a:pt x="576" y="2078"/>
                </a:lnTo>
                <a:lnTo>
                  <a:pt x="565" y="2083"/>
                </a:lnTo>
                <a:lnTo>
                  <a:pt x="553" y="2085"/>
                </a:lnTo>
                <a:lnTo>
                  <a:pt x="539" y="2082"/>
                </a:lnTo>
                <a:lnTo>
                  <a:pt x="526" y="2075"/>
                </a:lnTo>
                <a:lnTo>
                  <a:pt x="418" y="1987"/>
                </a:lnTo>
                <a:lnTo>
                  <a:pt x="409" y="1977"/>
                </a:lnTo>
                <a:lnTo>
                  <a:pt x="403" y="1965"/>
                </a:lnTo>
                <a:lnTo>
                  <a:pt x="402" y="1952"/>
                </a:lnTo>
                <a:lnTo>
                  <a:pt x="404" y="1939"/>
                </a:lnTo>
                <a:lnTo>
                  <a:pt x="411" y="1926"/>
                </a:lnTo>
                <a:lnTo>
                  <a:pt x="421" y="1917"/>
                </a:lnTo>
                <a:lnTo>
                  <a:pt x="434" y="1912"/>
                </a:lnTo>
                <a:lnTo>
                  <a:pt x="447" y="1910"/>
                </a:lnTo>
                <a:lnTo>
                  <a:pt x="460" y="1913"/>
                </a:lnTo>
                <a:lnTo>
                  <a:pt x="472" y="1920"/>
                </a:lnTo>
                <a:lnTo>
                  <a:pt x="548" y="1981"/>
                </a:lnTo>
                <a:lnTo>
                  <a:pt x="695" y="1816"/>
                </a:lnTo>
                <a:lnTo>
                  <a:pt x="705" y="1807"/>
                </a:lnTo>
                <a:lnTo>
                  <a:pt x="718" y="1803"/>
                </a:lnTo>
                <a:lnTo>
                  <a:pt x="731" y="1802"/>
                </a:lnTo>
                <a:close/>
                <a:moveTo>
                  <a:pt x="898" y="1511"/>
                </a:moveTo>
                <a:lnTo>
                  <a:pt x="1653" y="1511"/>
                </a:lnTo>
                <a:lnTo>
                  <a:pt x="1668" y="1513"/>
                </a:lnTo>
                <a:lnTo>
                  <a:pt x="1681" y="1520"/>
                </a:lnTo>
                <a:lnTo>
                  <a:pt x="1691" y="1530"/>
                </a:lnTo>
                <a:lnTo>
                  <a:pt x="1698" y="1543"/>
                </a:lnTo>
                <a:lnTo>
                  <a:pt x="1700" y="1558"/>
                </a:lnTo>
                <a:lnTo>
                  <a:pt x="1700" y="1605"/>
                </a:lnTo>
                <a:lnTo>
                  <a:pt x="1698" y="1620"/>
                </a:lnTo>
                <a:lnTo>
                  <a:pt x="1691" y="1633"/>
                </a:lnTo>
                <a:lnTo>
                  <a:pt x="1681" y="1643"/>
                </a:lnTo>
                <a:lnTo>
                  <a:pt x="1668" y="1650"/>
                </a:lnTo>
                <a:lnTo>
                  <a:pt x="1653" y="1652"/>
                </a:lnTo>
                <a:lnTo>
                  <a:pt x="898" y="1652"/>
                </a:lnTo>
                <a:lnTo>
                  <a:pt x="883" y="1650"/>
                </a:lnTo>
                <a:lnTo>
                  <a:pt x="870" y="1643"/>
                </a:lnTo>
                <a:lnTo>
                  <a:pt x="860" y="1633"/>
                </a:lnTo>
                <a:lnTo>
                  <a:pt x="853" y="1620"/>
                </a:lnTo>
                <a:lnTo>
                  <a:pt x="851" y="1605"/>
                </a:lnTo>
                <a:lnTo>
                  <a:pt x="851" y="1558"/>
                </a:lnTo>
                <a:lnTo>
                  <a:pt x="853" y="1543"/>
                </a:lnTo>
                <a:lnTo>
                  <a:pt x="860" y="1530"/>
                </a:lnTo>
                <a:lnTo>
                  <a:pt x="870" y="1520"/>
                </a:lnTo>
                <a:lnTo>
                  <a:pt x="883" y="1513"/>
                </a:lnTo>
                <a:lnTo>
                  <a:pt x="898" y="1511"/>
                </a:lnTo>
                <a:close/>
                <a:moveTo>
                  <a:pt x="731" y="1401"/>
                </a:moveTo>
                <a:lnTo>
                  <a:pt x="744" y="1404"/>
                </a:lnTo>
                <a:lnTo>
                  <a:pt x="756" y="1412"/>
                </a:lnTo>
                <a:lnTo>
                  <a:pt x="765" y="1422"/>
                </a:lnTo>
                <a:lnTo>
                  <a:pt x="770" y="1435"/>
                </a:lnTo>
                <a:lnTo>
                  <a:pt x="770" y="1448"/>
                </a:lnTo>
                <a:lnTo>
                  <a:pt x="767" y="1461"/>
                </a:lnTo>
                <a:lnTo>
                  <a:pt x="760" y="1473"/>
                </a:lnTo>
                <a:lnTo>
                  <a:pt x="586" y="1668"/>
                </a:lnTo>
                <a:lnTo>
                  <a:pt x="576" y="1676"/>
                </a:lnTo>
                <a:lnTo>
                  <a:pt x="565" y="1681"/>
                </a:lnTo>
                <a:lnTo>
                  <a:pt x="553" y="1683"/>
                </a:lnTo>
                <a:lnTo>
                  <a:pt x="539" y="1680"/>
                </a:lnTo>
                <a:lnTo>
                  <a:pt x="526" y="1673"/>
                </a:lnTo>
                <a:lnTo>
                  <a:pt x="418" y="1586"/>
                </a:lnTo>
                <a:lnTo>
                  <a:pt x="409" y="1576"/>
                </a:lnTo>
                <a:lnTo>
                  <a:pt x="403" y="1564"/>
                </a:lnTo>
                <a:lnTo>
                  <a:pt x="402" y="1551"/>
                </a:lnTo>
                <a:lnTo>
                  <a:pt x="404" y="1537"/>
                </a:lnTo>
                <a:lnTo>
                  <a:pt x="411" y="1525"/>
                </a:lnTo>
                <a:lnTo>
                  <a:pt x="421" y="1516"/>
                </a:lnTo>
                <a:lnTo>
                  <a:pt x="434" y="1511"/>
                </a:lnTo>
                <a:lnTo>
                  <a:pt x="447" y="1509"/>
                </a:lnTo>
                <a:lnTo>
                  <a:pt x="460" y="1512"/>
                </a:lnTo>
                <a:lnTo>
                  <a:pt x="472" y="1519"/>
                </a:lnTo>
                <a:lnTo>
                  <a:pt x="548" y="1580"/>
                </a:lnTo>
                <a:lnTo>
                  <a:pt x="695" y="1415"/>
                </a:lnTo>
                <a:lnTo>
                  <a:pt x="705" y="1406"/>
                </a:lnTo>
                <a:lnTo>
                  <a:pt x="718" y="1402"/>
                </a:lnTo>
                <a:lnTo>
                  <a:pt x="731" y="1401"/>
                </a:lnTo>
                <a:close/>
                <a:moveTo>
                  <a:pt x="898" y="1085"/>
                </a:moveTo>
                <a:lnTo>
                  <a:pt x="1653" y="1085"/>
                </a:lnTo>
                <a:lnTo>
                  <a:pt x="1668" y="1088"/>
                </a:lnTo>
                <a:lnTo>
                  <a:pt x="1681" y="1094"/>
                </a:lnTo>
                <a:lnTo>
                  <a:pt x="1691" y="1105"/>
                </a:lnTo>
                <a:lnTo>
                  <a:pt x="1698" y="1118"/>
                </a:lnTo>
                <a:lnTo>
                  <a:pt x="1700" y="1132"/>
                </a:lnTo>
                <a:lnTo>
                  <a:pt x="1700" y="1180"/>
                </a:lnTo>
                <a:lnTo>
                  <a:pt x="1698" y="1194"/>
                </a:lnTo>
                <a:lnTo>
                  <a:pt x="1691" y="1207"/>
                </a:lnTo>
                <a:lnTo>
                  <a:pt x="1681" y="1218"/>
                </a:lnTo>
                <a:lnTo>
                  <a:pt x="1668" y="1224"/>
                </a:lnTo>
                <a:lnTo>
                  <a:pt x="1653" y="1227"/>
                </a:lnTo>
                <a:lnTo>
                  <a:pt x="898" y="1227"/>
                </a:lnTo>
                <a:lnTo>
                  <a:pt x="883" y="1224"/>
                </a:lnTo>
                <a:lnTo>
                  <a:pt x="870" y="1218"/>
                </a:lnTo>
                <a:lnTo>
                  <a:pt x="860" y="1207"/>
                </a:lnTo>
                <a:lnTo>
                  <a:pt x="853" y="1194"/>
                </a:lnTo>
                <a:lnTo>
                  <a:pt x="851" y="1180"/>
                </a:lnTo>
                <a:lnTo>
                  <a:pt x="851" y="1132"/>
                </a:lnTo>
                <a:lnTo>
                  <a:pt x="853" y="1118"/>
                </a:lnTo>
                <a:lnTo>
                  <a:pt x="860" y="1105"/>
                </a:lnTo>
                <a:lnTo>
                  <a:pt x="870" y="1094"/>
                </a:lnTo>
                <a:lnTo>
                  <a:pt x="883" y="1088"/>
                </a:lnTo>
                <a:lnTo>
                  <a:pt x="898" y="1085"/>
                </a:lnTo>
                <a:close/>
                <a:moveTo>
                  <a:pt x="731" y="980"/>
                </a:moveTo>
                <a:lnTo>
                  <a:pt x="744" y="984"/>
                </a:lnTo>
                <a:lnTo>
                  <a:pt x="756" y="991"/>
                </a:lnTo>
                <a:lnTo>
                  <a:pt x="765" y="1002"/>
                </a:lnTo>
                <a:lnTo>
                  <a:pt x="770" y="1014"/>
                </a:lnTo>
                <a:lnTo>
                  <a:pt x="770" y="1028"/>
                </a:lnTo>
                <a:lnTo>
                  <a:pt x="767" y="1041"/>
                </a:lnTo>
                <a:lnTo>
                  <a:pt x="760" y="1052"/>
                </a:lnTo>
                <a:lnTo>
                  <a:pt x="586" y="1249"/>
                </a:lnTo>
                <a:lnTo>
                  <a:pt x="576" y="1257"/>
                </a:lnTo>
                <a:lnTo>
                  <a:pt x="565" y="1262"/>
                </a:lnTo>
                <a:lnTo>
                  <a:pt x="553" y="1263"/>
                </a:lnTo>
                <a:lnTo>
                  <a:pt x="539" y="1261"/>
                </a:lnTo>
                <a:lnTo>
                  <a:pt x="526" y="1254"/>
                </a:lnTo>
                <a:lnTo>
                  <a:pt x="418" y="1166"/>
                </a:lnTo>
                <a:lnTo>
                  <a:pt x="409" y="1156"/>
                </a:lnTo>
                <a:lnTo>
                  <a:pt x="403" y="1143"/>
                </a:lnTo>
                <a:lnTo>
                  <a:pt x="402" y="1130"/>
                </a:lnTo>
                <a:lnTo>
                  <a:pt x="404" y="1117"/>
                </a:lnTo>
                <a:lnTo>
                  <a:pt x="411" y="1105"/>
                </a:lnTo>
                <a:lnTo>
                  <a:pt x="421" y="1096"/>
                </a:lnTo>
                <a:lnTo>
                  <a:pt x="434" y="1090"/>
                </a:lnTo>
                <a:lnTo>
                  <a:pt x="447" y="1089"/>
                </a:lnTo>
                <a:lnTo>
                  <a:pt x="460" y="1091"/>
                </a:lnTo>
                <a:lnTo>
                  <a:pt x="472" y="1098"/>
                </a:lnTo>
                <a:lnTo>
                  <a:pt x="548" y="1159"/>
                </a:lnTo>
                <a:lnTo>
                  <a:pt x="695" y="995"/>
                </a:lnTo>
                <a:lnTo>
                  <a:pt x="705" y="986"/>
                </a:lnTo>
                <a:lnTo>
                  <a:pt x="718" y="981"/>
                </a:lnTo>
                <a:lnTo>
                  <a:pt x="731" y="980"/>
                </a:lnTo>
                <a:close/>
                <a:moveTo>
                  <a:pt x="142" y="330"/>
                </a:moveTo>
                <a:lnTo>
                  <a:pt x="525" y="330"/>
                </a:lnTo>
                <a:lnTo>
                  <a:pt x="521" y="354"/>
                </a:lnTo>
                <a:lnTo>
                  <a:pt x="520" y="379"/>
                </a:lnTo>
                <a:lnTo>
                  <a:pt x="523" y="418"/>
                </a:lnTo>
                <a:lnTo>
                  <a:pt x="532" y="454"/>
                </a:lnTo>
                <a:lnTo>
                  <a:pt x="546" y="487"/>
                </a:lnTo>
                <a:lnTo>
                  <a:pt x="565" y="518"/>
                </a:lnTo>
                <a:lnTo>
                  <a:pt x="588" y="545"/>
                </a:lnTo>
                <a:lnTo>
                  <a:pt x="616" y="569"/>
                </a:lnTo>
                <a:lnTo>
                  <a:pt x="647" y="588"/>
                </a:lnTo>
                <a:lnTo>
                  <a:pt x="680" y="602"/>
                </a:lnTo>
                <a:lnTo>
                  <a:pt x="716" y="611"/>
                </a:lnTo>
                <a:lnTo>
                  <a:pt x="754" y="614"/>
                </a:lnTo>
                <a:lnTo>
                  <a:pt x="1372" y="614"/>
                </a:lnTo>
                <a:lnTo>
                  <a:pt x="1410" y="611"/>
                </a:lnTo>
                <a:lnTo>
                  <a:pt x="1446" y="602"/>
                </a:lnTo>
                <a:lnTo>
                  <a:pt x="1479" y="588"/>
                </a:lnTo>
                <a:lnTo>
                  <a:pt x="1510" y="568"/>
                </a:lnTo>
                <a:lnTo>
                  <a:pt x="1537" y="545"/>
                </a:lnTo>
                <a:lnTo>
                  <a:pt x="1561" y="517"/>
                </a:lnTo>
                <a:lnTo>
                  <a:pt x="1580" y="486"/>
                </a:lnTo>
                <a:lnTo>
                  <a:pt x="1594" y="452"/>
                </a:lnTo>
                <a:lnTo>
                  <a:pt x="1603" y="415"/>
                </a:lnTo>
                <a:lnTo>
                  <a:pt x="1606" y="376"/>
                </a:lnTo>
                <a:lnTo>
                  <a:pt x="1605" y="353"/>
                </a:lnTo>
                <a:lnTo>
                  <a:pt x="1601" y="330"/>
                </a:lnTo>
                <a:lnTo>
                  <a:pt x="1890" y="330"/>
                </a:lnTo>
                <a:lnTo>
                  <a:pt x="1930" y="332"/>
                </a:lnTo>
                <a:lnTo>
                  <a:pt x="1966" y="338"/>
                </a:lnTo>
                <a:lnTo>
                  <a:pt x="1998" y="348"/>
                </a:lnTo>
                <a:lnTo>
                  <a:pt x="2028" y="360"/>
                </a:lnTo>
                <a:lnTo>
                  <a:pt x="2053" y="376"/>
                </a:lnTo>
                <a:lnTo>
                  <a:pt x="2075" y="395"/>
                </a:lnTo>
                <a:lnTo>
                  <a:pt x="2093" y="417"/>
                </a:lnTo>
                <a:lnTo>
                  <a:pt x="2107" y="440"/>
                </a:lnTo>
                <a:lnTo>
                  <a:pt x="2117" y="465"/>
                </a:lnTo>
                <a:lnTo>
                  <a:pt x="2124" y="492"/>
                </a:lnTo>
                <a:lnTo>
                  <a:pt x="2126" y="520"/>
                </a:lnTo>
                <a:lnTo>
                  <a:pt x="2126" y="1937"/>
                </a:lnTo>
                <a:lnTo>
                  <a:pt x="2102" y="1936"/>
                </a:lnTo>
                <a:lnTo>
                  <a:pt x="2079" y="1935"/>
                </a:lnTo>
                <a:lnTo>
                  <a:pt x="2014" y="1938"/>
                </a:lnTo>
                <a:lnTo>
                  <a:pt x="1951" y="1946"/>
                </a:lnTo>
                <a:lnTo>
                  <a:pt x="1890" y="1960"/>
                </a:lnTo>
                <a:lnTo>
                  <a:pt x="1890" y="850"/>
                </a:lnTo>
                <a:lnTo>
                  <a:pt x="236" y="850"/>
                </a:lnTo>
                <a:lnTo>
                  <a:pt x="236" y="2737"/>
                </a:lnTo>
                <a:lnTo>
                  <a:pt x="1325" y="2737"/>
                </a:lnTo>
                <a:lnTo>
                  <a:pt x="1331" y="2799"/>
                </a:lnTo>
                <a:lnTo>
                  <a:pt x="1342" y="2859"/>
                </a:lnTo>
                <a:lnTo>
                  <a:pt x="1359" y="2918"/>
                </a:lnTo>
                <a:lnTo>
                  <a:pt x="1379" y="2974"/>
                </a:lnTo>
                <a:lnTo>
                  <a:pt x="189" y="2974"/>
                </a:lnTo>
                <a:lnTo>
                  <a:pt x="155" y="2971"/>
                </a:lnTo>
                <a:lnTo>
                  <a:pt x="123" y="2962"/>
                </a:lnTo>
                <a:lnTo>
                  <a:pt x="94" y="2948"/>
                </a:lnTo>
                <a:lnTo>
                  <a:pt x="67" y="2930"/>
                </a:lnTo>
                <a:lnTo>
                  <a:pt x="45" y="2907"/>
                </a:lnTo>
                <a:lnTo>
                  <a:pt x="26" y="2880"/>
                </a:lnTo>
                <a:lnTo>
                  <a:pt x="12" y="2850"/>
                </a:lnTo>
                <a:lnTo>
                  <a:pt x="3" y="2818"/>
                </a:lnTo>
                <a:lnTo>
                  <a:pt x="0" y="2784"/>
                </a:lnTo>
                <a:lnTo>
                  <a:pt x="0" y="520"/>
                </a:lnTo>
                <a:lnTo>
                  <a:pt x="3" y="489"/>
                </a:lnTo>
                <a:lnTo>
                  <a:pt x="9" y="460"/>
                </a:lnTo>
                <a:lnTo>
                  <a:pt x="20" y="433"/>
                </a:lnTo>
                <a:lnTo>
                  <a:pt x="34" y="407"/>
                </a:lnTo>
                <a:lnTo>
                  <a:pt x="50" y="385"/>
                </a:lnTo>
                <a:lnTo>
                  <a:pt x="67" y="366"/>
                </a:lnTo>
                <a:lnTo>
                  <a:pt x="86" y="351"/>
                </a:lnTo>
                <a:lnTo>
                  <a:pt x="105" y="340"/>
                </a:lnTo>
                <a:lnTo>
                  <a:pt x="124" y="332"/>
                </a:lnTo>
                <a:lnTo>
                  <a:pt x="142" y="330"/>
                </a:lnTo>
                <a:close/>
                <a:moveTo>
                  <a:pt x="1063" y="94"/>
                </a:moveTo>
                <a:lnTo>
                  <a:pt x="1044" y="97"/>
                </a:lnTo>
                <a:lnTo>
                  <a:pt x="1027" y="104"/>
                </a:lnTo>
                <a:lnTo>
                  <a:pt x="1013" y="115"/>
                </a:lnTo>
                <a:lnTo>
                  <a:pt x="1002" y="129"/>
                </a:lnTo>
                <a:lnTo>
                  <a:pt x="995" y="146"/>
                </a:lnTo>
                <a:lnTo>
                  <a:pt x="992" y="165"/>
                </a:lnTo>
                <a:lnTo>
                  <a:pt x="995" y="184"/>
                </a:lnTo>
                <a:lnTo>
                  <a:pt x="1002" y="201"/>
                </a:lnTo>
                <a:lnTo>
                  <a:pt x="1013" y="215"/>
                </a:lnTo>
                <a:lnTo>
                  <a:pt x="1027" y="226"/>
                </a:lnTo>
                <a:lnTo>
                  <a:pt x="1044" y="233"/>
                </a:lnTo>
                <a:lnTo>
                  <a:pt x="1063" y="236"/>
                </a:lnTo>
                <a:lnTo>
                  <a:pt x="1082" y="233"/>
                </a:lnTo>
                <a:lnTo>
                  <a:pt x="1099" y="226"/>
                </a:lnTo>
                <a:lnTo>
                  <a:pt x="1113" y="215"/>
                </a:lnTo>
                <a:lnTo>
                  <a:pt x="1124" y="201"/>
                </a:lnTo>
                <a:lnTo>
                  <a:pt x="1131" y="184"/>
                </a:lnTo>
                <a:lnTo>
                  <a:pt x="1134" y="165"/>
                </a:lnTo>
                <a:lnTo>
                  <a:pt x="1131" y="146"/>
                </a:lnTo>
                <a:lnTo>
                  <a:pt x="1124" y="129"/>
                </a:lnTo>
                <a:lnTo>
                  <a:pt x="1113" y="115"/>
                </a:lnTo>
                <a:lnTo>
                  <a:pt x="1099" y="104"/>
                </a:lnTo>
                <a:lnTo>
                  <a:pt x="1082" y="97"/>
                </a:lnTo>
                <a:lnTo>
                  <a:pt x="1063" y="94"/>
                </a:lnTo>
                <a:close/>
                <a:moveTo>
                  <a:pt x="1061" y="0"/>
                </a:moveTo>
                <a:lnTo>
                  <a:pt x="1065" y="0"/>
                </a:lnTo>
                <a:lnTo>
                  <a:pt x="1094" y="3"/>
                </a:lnTo>
                <a:lnTo>
                  <a:pt x="1122" y="10"/>
                </a:lnTo>
                <a:lnTo>
                  <a:pt x="1147" y="22"/>
                </a:lnTo>
                <a:lnTo>
                  <a:pt x="1170" y="38"/>
                </a:lnTo>
                <a:lnTo>
                  <a:pt x="1190" y="58"/>
                </a:lnTo>
                <a:lnTo>
                  <a:pt x="1206" y="81"/>
                </a:lnTo>
                <a:lnTo>
                  <a:pt x="1218" y="106"/>
                </a:lnTo>
                <a:lnTo>
                  <a:pt x="1225" y="134"/>
                </a:lnTo>
                <a:lnTo>
                  <a:pt x="1228" y="163"/>
                </a:lnTo>
                <a:lnTo>
                  <a:pt x="1228" y="165"/>
                </a:lnTo>
                <a:lnTo>
                  <a:pt x="1230" y="184"/>
                </a:lnTo>
                <a:lnTo>
                  <a:pt x="1238" y="201"/>
                </a:lnTo>
                <a:lnTo>
                  <a:pt x="1249" y="215"/>
                </a:lnTo>
                <a:lnTo>
                  <a:pt x="1263" y="226"/>
                </a:lnTo>
                <a:lnTo>
                  <a:pt x="1279" y="233"/>
                </a:lnTo>
                <a:lnTo>
                  <a:pt x="1298" y="236"/>
                </a:lnTo>
                <a:lnTo>
                  <a:pt x="1372" y="236"/>
                </a:lnTo>
                <a:lnTo>
                  <a:pt x="1400" y="239"/>
                </a:lnTo>
                <a:lnTo>
                  <a:pt x="1426" y="247"/>
                </a:lnTo>
                <a:lnTo>
                  <a:pt x="1450" y="260"/>
                </a:lnTo>
                <a:lnTo>
                  <a:pt x="1471" y="277"/>
                </a:lnTo>
                <a:lnTo>
                  <a:pt x="1488" y="297"/>
                </a:lnTo>
                <a:lnTo>
                  <a:pt x="1501" y="321"/>
                </a:lnTo>
                <a:lnTo>
                  <a:pt x="1509" y="348"/>
                </a:lnTo>
                <a:lnTo>
                  <a:pt x="1512" y="376"/>
                </a:lnTo>
                <a:lnTo>
                  <a:pt x="1512" y="379"/>
                </a:lnTo>
                <a:lnTo>
                  <a:pt x="1509" y="407"/>
                </a:lnTo>
                <a:lnTo>
                  <a:pt x="1501" y="434"/>
                </a:lnTo>
                <a:lnTo>
                  <a:pt x="1488" y="458"/>
                </a:lnTo>
                <a:lnTo>
                  <a:pt x="1471" y="479"/>
                </a:lnTo>
                <a:lnTo>
                  <a:pt x="1450" y="496"/>
                </a:lnTo>
                <a:lnTo>
                  <a:pt x="1426" y="509"/>
                </a:lnTo>
                <a:lnTo>
                  <a:pt x="1400" y="517"/>
                </a:lnTo>
                <a:lnTo>
                  <a:pt x="1372" y="520"/>
                </a:lnTo>
                <a:lnTo>
                  <a:pt x="754" y="520"/>
                </a:lnTo>
                <a:lnTo>
                  <a:pt x="726" y="517"/>
                </a:lnTo>
                <a:lnTo>
                  <a:pt x="700" y="509"/>
                </a:lnTo>
                <a:lnTo>
                  <a:pt x="676" y="496"/>
                </a:lnTo>
                <a:lnTo>
                  <a:pt x="655" y="479"/>
                </a:lnTo>
                <a:lnTo>
                  <a:pt x="638" y="458"/>
                </a:lnTo>
                <a:lnTo>
                  <a:pt x="625" y="434"/>
                </a:lnTo>
                <a:lnTo>
                  <a:pt x="617" y="407"/>
                </a:lnTo>
                <a:lnTo>
                  <a:pt x="614" y="379"/>
                </a:lnTo>
                <a:lnTo>
                  <a:pt x="614" y="376"/>
                </a:lnTo>
                <a:lnTo>
                  <a:pt x="617" y="348"/>
                </a:lnTo>
                <a:lnTo>
                  <a:pt x="625" y="321"/>
                </a:lnTo>
                <a:lnTo>
                  <a:pt x="638" y="297"/>
                </a:lnTo>
                <a:lnTo>
                  <a:pt x="655" y="277"/>
                </a:lnTo>
                <a:lnTo>
                  <a:pt x="676" y="260"/>
                </a:lnTo>
                <a:lnTo>
                  <a:pt x="700" y="247"/>
                </a:lnTo>
                <a:lnTo>
                  <a:pt x="726" y="239"/>
                </a:lnTo>
                <a:lnTo>
                  <a:pt x="754" y="236"/>
                </a:lnTo>
                <a:lnTo>
                  <a:pt x="828" y="236"/>
                </a:lnTo>
                <a:lnTo>
                  <a:pt x="846" y="233"/>
                </a:lnTo>
                <a:lnTo>
                  <a:pt x="863" y="226"/>
                </a:lnTo>
                <a:lnTo>
                  <a:pt x="877" y="215"/>
                </a:lnTo>
                <a:lnTo>
                  <a:pt x="888" y="201"/>
                </a:lnTo>
                <a:lnTo>
                  <a:pt x="895" y="184"/>
                </a:lnTo>
                <a:lnTo>
                  <a:pt x="898" y="165"/>
                </a:lnTo>
                <a:lnTo>
                  <a:pt x="898" y="163"/>
                </a:lnTo>
                <a:lnTo>
                  <a:pt x="901" y="134"/>
                </a:lnTo>
                <a:lnTo>
                  <a:pt x="908" y="106"/>
                </a:lnTo>
                <a:lnTo>
                  <a:pt x="920" y="81"/>
                </a:lnTo>
                <a:lnTo>
                  <a:pt x="936" y="58"/>
                </a:lnTo>
                <a:lnTo>
                  <a:pt x="956" y="38"/>
                </a:lnTo>
                <a:lnTo>
                  <a:pt x="979" y="22"/>
                </a:lnTo>
                <a:lnTo>
                  <a:pt x="1004" y="10"/>
                </a:lnTo>
                <a:lnTo>
                  <a:pt x="1032" y="3"/>
                </a:lnTo>
                <a:lnTo>
                  <a:pt x="1061" y="0"/>
                </a:lnTo>
                <a:close/>
              </a:path>
            </a:pathLst>
          </a:custGeom>
          <a:solidFill>
            <a:schemeClr val="bg1"/>
          </a:solidFill>
          <a:ln w="0">
            <a:noFill/>
            <a:prstDash val="solid"/>
            <a:round/>
            <a:headEnd/>
            <a:tailEnd/>
          </a:ln>
        </p:spPr>
        <p:txBody>
          <a:bodyPr vert="horz" wrap="square" lIns="91440" tIns="45720" rIns="91440" bIns="45720" numCol="1" anchor="t" anchorCtr="0" compatLnSpc="1">
            <a:prstTxWarp prst="textNoShape">
              <a:avLst/>
            </a:prstTxWarp>
          </a:bodyPr>
          <a:lstStyle/>
          <a:p>
            <a:endParaRPr lang="en-US">
              <a:latin typeface="+mn-lt"/>
              <a:cs typeface="Arial" panose="020B0604020202020204" pitchFamily="34" charset="0"/>
            </a:endParaRPr>
          </a:p>
        </p:txBody>
      </p:sp>
      <p:sp>
        <p:nvSpPr>
          <p:cNvPr id="79" name="TextBox 78"/>
          <p:cNvSpPr txBox="1"/>
          <p:nvPr/>
        </p:nvSpPr>
        <p:spPr>
          <a:xfrm>
            <a:off x="4215543" y="1600040"/>
            <a:ext cx="5479385" cy="584775"/>
          </a:xfrm>
          <a:prstGeom prst="rect">
            <a:avLst/>
          </a:prstGeom>
          <a:noFill/>
        </p:spPr>
        <p:txBody>
          <a:bodyPr wrap="none" rtlCol="0">
            <a:spAutoFit/>
          </a:bodyPr>
          <a:lstStyle/>
          <a:p>
            <a:r>
              <a:rPr lang="en-US" sz="1600" kern="0" dirty="0">
                <a:latin typeface="+mn-lt"/>
                <a:cs typeface="Arial" panose="020B0604020202020204" pitchFamily="34" charset="0"/>
              </a:rPr>
              <a:t>Standards can take a long time to develop because </a:t>
            </a:r>
            <a:br>
              <a:rPr lang="en-US" sz="1600" kern="0" dirty="0">
                <a:latin typeface="+mn-lt"/>
                <a:cs typeface="Arial" panose="020B0604020202020204" pitchFamily="34" charset="0"/>
              </a:rPr>
            </a:br>
            <a:r>
              <a:rPr lang="en-US" sz="1600" kern="0" dirty="0">
                <a:latin typeface="+mn-lt"/>
                <a:cs typeface="Arial" panose="020B0604020202020204" pitchFamily="34" charset="0"/>
              </a:rPr>
              <a:t>of the broad range of actors involved in their development.</a:t>
            </a:r>
          </a:p>
        </p:txBody>
      </p:sp>
      <p:sp>
        <p:nvSpPr>
          <p:cNvPr id="80" name="TextBox 79"/>
          <p:cNvSpPr txBox="1"/>
          <p:nvPr/>
        </p:nvSpPr>
        <p:spPr>
          <a:xfrm>
            <a:off x="1792862" y="3833033"/>
            <a:ext cx="3421025" cy="830997"/>
          </a:xfrm>
          <a:prstGeom prst="rect">
            <a:avLst/>
          </a:prstGeom>
          <a:noFill/>
        </p:spPr>
        <p:txBody>
          <a:bodyPr wrap="square" rtlCol="0">
            <a:spAutoFit/>
          </a:bodyPr>
          <a:lstStyle/>
          <a:p>
            <a:r>
              <a:rPr lang="en-US" sz="1600" kern="0" dirty="0">
                <a:latin typeface="+mn-lt"/>
                <a:cs typeface="Arial" panose="020B0604020202020204" pitchFamily="34" charset="0"/>
              </a:rPr>
              <a:t>Companies often implement functions in ways that do not build on existing open standards.</a:t>
            </a:r>
          </a:p>
        </p:txBody>
      </p:sp>
      <p:sp>
        <p:nvSpPr>
          <p:cNvPr id="82" name="TextBox 81"/>
          <p:cNvSpPr txBox="1"/>
          <p:nvPr/>
        </p:nvSpPr>
        <p:spPr>
          <a:xfrm>
            <a:off x="4016188" y="5625292"/>
            <a:ext cx="4141898" cy="830997"/>
          </a:xfrm>
          <a:prstGeom prst="rect">
            <a:avLst/>
          </a:prstGeom>
          <a:noFill/>
        </p:spPr>
        <p:txBody>
          <a:bodyPr wrap="square" rtlCol="0">
            <a:spAutoFit/>
          </a:bodyPr>
          <a:lstStyle/>
          <a:p>
            <a:pPr algn="r"/>
            <a:r>
              <a:rPr lang="en-US" sz="1600" kern="0" dirty="0">
                <a:latin typeface="+mn-lt"/>
                <a:cs typeface="Arial" panose="020B0604020202020204" pitchFamily="34" charset="0"/>
              </a:rPr>
              <a:t>Some applications use only a small subset of Internet protocols, and instead implement other desired functions in proprietary ways. </a:t>
            </a:r>
          </a:p>
        </p:txBody>
      </p:sp>
      <p:sp>
        <p:nvSpPr>
          <p:cNvPr id="83" name="TextBox 82"/>
          <p:cNvSpPr txBox="1"/>
          <p:nvPr/>
        </p:nvSpPr>
        <p:spPr>
          <a:xfrm>
            <a:off x="7272009" y="3000233"/>
            <a:ext cx="3273475" cy="830997"/>
          </a:xfrm>
          <a:prstGeom prst="rect">
            <a:avLst/>
          </a:prstGeom>
          <a:noFill/>
        </p:spPr>
        <p:txBody>
          <a:bodyPr wrap="square" rtlCol="0">
            <a:spAutoFit/>
          </a:bodyPr>
          <a:lstStyle/>
          <a:p>
            <a:pPr algn="r"/>
            <a:r>
              <a:rPr lang="en-US" sz="1600" kern="0" dirty="0">
                <a:latin typeface="+mn-lt"/>
                <a:cs typeface="Arial" panose="020B0604020202020204" pitchFamily="34" charset="0"/>
              </a:rPr>
              <a:t>Some jurisdictions only recognize standards set by a limited number of standard setting bodies.</a:t>
            </a:r>
          </a:p>
        </p:txBody>
      </p:sp>
    </p:spTree>
    <p:extLst>
      <p:ext uri="{BB962C8B-B14F-4D97-AF65-F5344CB8AC3E}">
        <p14:creationId xmlns:p14="http://schemas.microsoft.com/office/powerpoint/2010/main" val="94968956"/>
      </p:ext>
    </p:extLst>
  </p:cSld>
  <p:clrMapOvr>
    <a:masterClrMapping/>
  </p:clrMapOvr>
  <p:transition/>
  <p:timing>
    <p:tnLst>
      <p:par>
        <p:cTn id="1" dur="indefinite" restart="never" fill="hold"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1" name="Shape 402"/>
          <p:cNvSpPr>
            <a:spLocks noGrp="1"/>
          </p:cNvSpPr>
          <p:nvPr>
            <p:ph type="title"/>
          </p:nvPr>
        </p:nvSpPr>
        <p:spPr/>
        <p:txBody>
          <a:bodyPr/>
          <a:lstStyle/>
          <a:p>
            <a:r>
              <a:rPr lang="en-US" smtClean="0"/>
              <a:t>Guiding Principles</a:t>
            </a:r>
            <a:endParaRPr lang="en-US" dirty="0"/>
          </a:p>
        </p:txBody>
      </p:sp>
      <p:sp>
        <p:nvSpPr>
          <p:cNvPr id="2" name="Content Placeholder 1"/>
          <p:cNvSpPr>
            <a:spLocks noGrp="1"/>
          </p:cNvSpPr>
          <p:nvPr>
            <p:ph idx="1"/>
          </p:nvPr>
        </p:nvSpPr>
        <p:spPr/>
        <p:txBody>
          <a:bodyPr/>
          <a:lstStyle/>
          <a:p>
            <a:r>
              <a:rPr lang="en-US" sz="3200" dirty="0" smtClean="0"/>
              <a:t>Open Internet standards can be advanced through the:</a:t>
            </a:r>
          </a:p>
          <a:p>
            <a:pPr marL="342900" indent="-342900">
              <a:buFont typeface="Arial" charset="0"/>
              <a:buChar char="•"/>
            </a:pPr>
            <a:r>
              <a:rPr lang="en-US" sz="2400" dirty="0" smtClean="0"/>
              <a:t>Promotion of broad participation in Internet standards processes,</a:t>
            </a:r>
          </a:p>
          <a:p>
            <a:pPr marL="342900" indent="-342900">
              <a:buFont typeface="Arial" charset="0"/>
              <a:buChar char="•"/>
            </a:pPr>
            <a:r>
              <a:rPr lang="en-US" sz="2400" dirty="0" smtClean="0"/>
              <a:t>Recognition of open standards in government laws and regulations,</a:t>
            </a:r>
          </a:p>
          <a:p>
            <a:pPr marL="342900" indent="-342900">
              <a:buFont typeface="Arial" charset="0"/>
              <a:buChar char="•"/>
            </a:pPr>
            <a:r>
              <a:rPr lang="en-US" sz="2400" dirty="0" smtClean="0"/>
              <a:t>Consideration of solutions based on open standards as part of government procurements, and the</a:t>
            </a:r>
          </a:p>
          <a:p>
            <a:pPr marL="342900" indent="-342900">
              <a:buFont typeface="Arial" charset="0"/>
              <a:buChar char="•"/>
            </a:pPr>
            <a:r>
              <a:rPr lang="en-US" sz="2400" dirty="0" smtClean="0"/>
              <a:t>Raising of awareness and encouraged adoption of </a:t>
            </a:r>
            <a:r>
              <a:rPr lang="en-US" sz="2400" dirty="0" err="1" smtClean="0"/>
              <a:t>OpenStand</a:t>
            </a:r>
            <a:r>
              <a:rPr lang="en-US" sz="2400" dirty="0" smtClean="0"/>
              <a:t> principles.</a:t>
            </a:r>
            <a:endParaRPr lang="en-US" sz="2400" dirty="0"/>
          </a:p>
        </p:txBody>
      </p:sp>
      <p:sp>
        <p:nvSpPr>
          <p:cNvPr id="7" name="Shape 135"/>
          <p:cNvSpPr txBox="1">
            <a:spLocks/>
          </p:cNvSpPr>
          <p:nvPr/>
        </p:nvSpPr>
        <p:spPr>
          <a:xfrm>
            <a:off x="1930401" y="1591982"/>
            <a:ext cx="8258629" cy="1092200"/>
          </a:xfrm>
          <a:prstGeom prst="rect">
            <a:avLst/>
          </a:prstGeom>
        </p:spPr>
        <p:txBody>
          <a:bodyPr/>
          <a:lstStyle>
            <a:lvl1pPr marL="342900" indent="-342900" algn="l" rtl="0" eaLnBrk="0" fontAlgn="base" hangingPunct="0">
              <a:lnSpc>
                <a:spcPct val="90000"/>
              </a:lnSpc>
              <a:spcBef>
                <a:spcPts val="2400"/>
              </a:spcBef>
              <a:spcAft>
                <a:spcPct val="0"/>
              </a:spcAft>
              <a:defRPr sz="2100">
                <a:solidFill>
                  <a:srgbClr val="535353"/>
                </a:solidFill>
                <a:latin typeface="Arial Bold"/>
                <a:ea typeface="ＭＳ Ｐゴシック" charset="0"/>
                <a:cs typeface="Arial Bold"/>
                <a:sym typeface="Arial Bold" charset="0"/>
              </a:defRPr>
            </a:lvl1pPr>
            <a:lvl2pPr marL="233363" indent="-233363" algn="l" rtl="0" eaLnBrk="0" fontAlgn="base" hangingPunct="0">
              <a:lnSpc>
                <a:spcPct val="90000"/>
              </a:lnSpc>
              <a:spcBef>
                <a:spcPts val="2400"/>
              </a:spcBef>
              <a:spcAft>
                <a:spcPct val="0"/>
              </a:spcAft>
              <a:buClr>
                <a:srgbClr val="007FB2"/>
              </a:buClr>
              <a:buSzPct val="90000"/>
              <a:buChar char="▪"/>
              <a:defRPr sz="2100">
                <a:solidFill>
                  <a:srgbClr val="535353"/>
                </a:solidFill>
                <a:latin typeface="Arial Bold"/>
                <a:ea typeface="Arial Bold"/>
                <a:cs typeface="Arial Bold"/>
                <a:sym typeface="Arial Bold" charset="0"/>
              </a:defRPr>
            </a:lvl2pPr>
            <a:lvl3pPr marL="517525" indent="-284163" algn="l" rtl="0" eaLnBrk="0" fontAlgn="base" hangingPunct="0">
              <a:lnSpc>
                <a:spcPct val="90000"/>
              </a:lnSpc>
              <a:spcBef>
                <a:spcPts val="2400"/>
              </a:spcBef>
              <a:spcAft>
                <a:spcPct val="0"/>
              </a:spcAft>
              <a:buClr>
                <a:srgbClr val="007FB2"/>
              </a:buClr>
              <a:buSzPct val="100000"/>
              <a:buChar char="–"/>
              <a:defRPr sz="2100">
                <a:solidFill>
                  <a:srgbClr val="535353"/>
                </a:solidFill>
                <a:latin typeface="Arial Bold"/>
                <a:ea typeface="Arial Bold"/>
                <a:cs typeface="Arial Bold"/>
                <a:sym typeface="Arial Bold" charset="0"/>
              </a:defRPr>
            </a:lvl3pPr>
            <a:lvl4pPr marL="884238" indent="-368300" algn="l" rtl="0" eaLnBrk="0" fontAlgn="base" hangingPunct="0">
              <a:lnSpc>
                <a:spcPct val="90000"/>
              </a:lnSpc>
              <a:spcBef>
                <a:spcPts val="2400"/>
              </a:spcBef>
              <a:spcAft>
                <a:spcPct val="0"/>
              </a:spcAft>
              <a:buClr>
                <a:srgbClr val="007FB2"/>
              </a:buClr>
              <a:buSzPct val="90000"/>
              <a:buChar char="▪"/>
              <a:defRPr sz="2100">
                <a:solidFill>
                  <a:srgbClr val="535353"/>
                </a:solidFill>
                <a:latin typeface="Arial Bold"/>
                <a:ea typeface="Arial Bold"/>
                <a:cs typeface="Arial Bold"/>
                <a:sym typeface="Arial Bold" charset="0"/>
              </a:defRPr>
            </a:lvl4pPr>
            <a:lvl5pPr marL="1196975" indent="-447675" algn="l" rtl="0" eaLnBrk="0" fontAlgn="base" hangingPunct="0">
              <a:lnSpc>
                <a:spcPct val="90000"/>
              </a:lnSpc>
              <a:spcBef>
                <a:spcPts val="2400"/>
              </a:spcBef>
              <a:spcAft>
                <a:spcPct val="0"/>
              </a:spcAft>
              <a:buClr>
                <a:srgbClr val="007FB2"/>
              </a:buClr>
              <a:buSzPct val="100000"/>
              <a:buChar char="–"/>
              <a:defRPr sz="2100">
                <a:solidFill>
                  <a:srgbClr val="535353"/>
                </a:solidFill>
                <a:latin typeface="Arial Bold"/>
                <a:ea typeface="Arial Bold"/>
                <a:cs typeface="Arial Bold"/>
                <a:sym typeface="Arial Bold" charset="0"/>
              </a:defRPr>
            </a:lvl5pPr>
            <a:lvl6pPr marL="2526029" indent="-240029">
              <a:lnSpc>
                <a:spcPct val="90000"/>
              </a:lnSpc>
              <a:spcBef>
                <a:spcPts val="2400"/>
              </a:spcBef>
              <a:buSzPct val="100000"/>
              <a:buChar char="•"/>
              <a:defRPr sz="2100">
                <a:solidFill>
                  <a:srgbClr val="535353"/>
                </a:solidFill>
                <a:latin typeface="Arial Bold"/>
                <a:ea typeface="Arial Bold"/>
                <a:cs typeface="Arial Bold"/>
                <a:sym typeface="Arial Bold"/>
              </a:defRPr>
            </a:lvl6pPr>
            <a:lvl7pPr marL="2983229" indent="-240029">
              <a:lnSpc>
                <a:spcPct val="90000"/>
              </a:lnSpc>
              <a:spcBef>
                <a:spcPts val="2400"/>
              </a:spcBef>
              <a:buSzPct val="100000"/>
              <a:buChar char="•"/>
              <a:defRPr sz="2100">
                <a:solidFill>
                  <a:srgbClr val="535353"/>
                </a:solidFill>
                <a:latin typeface="Arial Bold"/>
                <a:ea typeface="Arial Bold"/>
                <a:cs typeface="Arial Bold"/>
                <a:sym typeface="Arial Bold"/>
              </a:defRPr>
            </a:lvl7pPr>
            <a:lvl8pPr marL="3440429" indent="-240029">
              <a:lnSpc>
                <a:spcPct val="90000"/>
              </a:lnSpc>
              <a:spcBef>
                <a:spcPts val="2400"/>
              </a:spcBef>
              <a:buSzPct val="100000"/>
              <a:buChar char="•"/>
              <a:defRPr sz="2100">
                <a:solidFill>
                  <a:srgbClr val="535353"/>
                </a:solidFill>
                <a:latin typeface="Arial Bold"/>
                <a:ea typeface="Arial Bold"/>
                <a:cs typeface="Arial Bold"/>
                <a:sym typeface="Arial Bold"/>
              </a:defRPr>
            </a:lvl8pPr>
            <a:lvl9pPr marL="3897629" indent="-240029">
              <a:lnSpc>
                <a:spcPct val="90000"/>
              </a:lnSpc>
              <a:spcBef>
                <a:spcPts val="2400"/>
              </a:spcBef>
              <a:buSzPct val="100000"/>
              <a:buChar char="•"/>
              <a:defRPr sz="2100">
                <a:solidFill>
                  <a:srgbClr val="535353"/>
                </a:solidFill>
                <a:latin typeface="Arial Bold"/>
                <a:ea typeface="Arial Bold"/>
                <a:cs typeface="Arial Bold"/>
                <a:sym typeface="Arial Bold"/>
              </a:defRPr>
            </a:lvl9pPr>
          </a:lstStyle>
          <a:p>
            <a:pPr marL="0" indent="0" eaLnBrk="1" hangingPunct="1">
              <a:lnSpc>
                <a:spcPct val="120000"/>
              </a:lnSpc>
            </a:pPr>
            <a:endParaRPr lang="en-US" kern="0" dirty="0">
              <a:latin typeface="Arial Bold" charset="0"/>
              <a:cs typeface="Arial Bold" charset="0"/>
            </a:endParaRPr>
          </a:p>
        </p:txBody>
      </p:sp>
    </p:spTree>
  </p:cSld>
  <p:clrMapOvr>
    <a:masterClrMapping/>
  </p:clrMapOvr>
  <p:transition/>
  <p:timing>
    <p:tnLst>
      <p:par>
        <p:cTn id="1" dur="indefinite" restart="never" fill="hold"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0"/>
          </p:nvPr>
        </p:nvSpPr>
        <p:spPr/>
        <p:txBody>
          <a:bodyPr/>
          <a:lstStyle/>
          <a:p>
            <a:r>
              <a:rPr lang="en-US" kern="0" dirty="0">
                <a:solidFill>
                  <a:schemeClr val="bg1"/>
                </a:solidFill>
              </a:rPr>
              <a:t>Download the Briefing </a:t>
            </a:r>
            <a:r>
              <a:rPr lang="en-US" kern="0" dirty="0" smtClean="0">
                <a:solidFill>
                  <a:schemeClr val="bg1"/>
                </a:solidFill>
              </a:rPr>
              <a:t>Paper.</a:t>
            </a:r>
            <a:endParaRPr lang="en-US" kern="0" dirty="0">
              <a:solidFill>
                <a:schemeClr val="bg1"/>
              </a:solidFill>
            </a:endParaRPr>
          </a:p>
        </p:txBody>
      </p:sp>
    </p:spTree>
    <p:extLst>
      <p:ext uri="{BB962C8B-B14F-4D97-AF65-F5344CB8AC3E}">
        <p14:creationId xmlns:p14="http://schemas.microsoft.com/office/powerpoint/2010/main" val="2033475717"/>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theme/theme1.xml><?xml version="1.0" encoding="utf-8"?>
<a:theme xmlns:a="http://schemas.openxmlformats.org/drawingml/2006/main" name="ISOC - Blue template">
  <a:themeElements>
    <a:clrScheme name="01-ISOC-Blue">
      <a:dk1>
        <a:srgbClr val="0C1C2C"/>
      </a:dk1>
      <a:lt1>
        <a:srgbClr val="EEF2EC"/>
      </a:lt1>
      <a:dk2>
        <a:srgbClr val="3A82E4"/>
      </a:dk2>
      <a:lt2>
        <a:srgbClr val="DEDAD0"/>
      </a:lt2>
      <a:accent1>
        <a:srgbClr val="24366E"/>
      </a:accent1>
      <a:accent2>
        <a:srgbClr val="3A82E4"/>
      </a:accent2>
      <a:accent3>
        <a:srgbClr val="40B2A4"/>
      </a:accent3>
      <a:accent4>
        <a:srgbClr val="7E245C"/>
      </a:accent4>
      <a:accent5>
        <a:srgbClr val="D25238"/>
      </a:accent5>
      <a:accent6>
        <a:srgbClr val="EECA4A"/>
      </a:accent6>
      <a:hlink>
        <a:srgbClr val="0C1C2C"/>
      </a:hlink>
      <a:folHlink>
        <a:srgbClr val="0C1C2C"/>
      </a:folHlink>
    </a:clrScheme>
    <a:fontScheme name="Office 2">
      <a:majorFont>
        <a:latin typeface="Hind Light"/>
        <a:ea typeface=""/>
        <a:cs typeface=""/>
        <a:font script="Jpan" typeface="ＭＳ 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majorFont>
      <a:minorFont>
        <a:latin typeface="Hind Light"/>
        <a:ea typeface=""/>
        <a:cs typeface=""/>
        <a:font script="Jpan" typeface="ＭＳ Ｐ明朝"/>
        <a:font script="Hang" typeface="맑은 고딕"/>
        <a:font script="Hans" typeface="黑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a:solidFill>
          <a:schemeClr val="tx1"/>
        </a:solidFill>
        <a:ln>
          <a:noFill/>
        </a:ln>
      </a:spPr>
      <a:bodyPr rtlCol="0" anchor="ctr"/>
      <a:lstStyle>
        <a:defPPr algn="ctr">
          <a:defRPr/>
        </a:defPPr>
      </a:lstStyle>
      <a:style>
        <a:lnRef idx="2">
          <a:schemeClr val="accent1">
            <a:shade val="50000"/>
          </a:schemeClr>
        </a:lnRef>
        <a:fillRef idx="1">
          <a:schemeClr val="accent1"/>
        </a:fillRef>
        <a:effectRef idx="0">
          <a:schemeClr val="accent1"/>
        </a:effectRef>
        <a:fontRef idx="minor">
          <a:schemeClr val="lt1"/>
        </a:fontRef>
      </a:style>
    </a:spDef>
    <a:lnDef>
      <a:spPr>
        <a:ln w="12700"/>
      </a:spPr>
      <a:bodyPr/>
      <a:lstStyle/>
      <a:style>
        <a:lnRef idx="1">
          <a:schemeClr val="accent1"/>
        </a:lnRef>
        <a:fillRef idx="0">
          <a:schemeClr val="accent1"/>
        </a:fillRef>
        <a:effectRef idx="0">
          <a:schemeClr val="accent1"/>
        </a:effectRef>
        <a:fontRef idx="minor">
          <a:schemeClr val="tx1"/>
        </a:fontRef>
      </a:style>
    </a:lnDef>
  </a:objectDefaults>
  <a:extraClrSchemeLst/>
  <a:extLst>
    <a:ext uri="{05A4C25C-085E-4340-85A3-A5531E510DB2}">
      <thm15:themeFamily xmlns:thm15="http://schemas.microsoft.com/office/thememl/2012/main" name="ISOCPPT_Lite" id="{D8609F2E-9E11-4C47-92B7-7F4199017E14}" vid="{C74DF5D6-4A73-6144-B4EC-637C98CCF9C0}"/>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Yu Gothic Light"/>
        <a:font script="Hang" typeface="맑은 고딕"/>
        <a:font script="Hans" typeface="DengXian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Yu Gothic"/>
        <a:font script="Hang" typeface="맑은 고딕"/>
        <a:font script="Hans" typeface="DengXian"/>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ISOCPPT_Lite</Template>
  <TotalTime>19</TotalTime>
  <Words>1593</Words>
  <Application>Microsoft Macintosh PowerPoint</Application>
  <PresentationFormat>Widescreen</PresentationFormat>
  <Paragraphs>133</Paragraphs>
  <Slides>6</Slides>
  <Notes>6</Notes>
  <HiddenSlides>0</HiddenSlides>
  <MMClips>0</MMClips>
  <ScaleCrop>false</ScaleCrop>
  <HeadingPairs>
    <vt:vector size="6" baseType="variant">
      <vt:variant>
        <vt:lpstr>Fonts Used</vt:lpstr>
      </vt:variant>
      <vt:variant>
        <vt:i4>9</vt:i4>
      </vt:variant>
      <vt:variant>
        <vt:lpstr>Theme</vt:lpstr>
      </vt:variant>
      <vt:variant>
        <vt:i4>1</vt:i4>
      </vt:variant>
      <vt:variant>
        <vt:lpstr>Slide Titles</vt:lpstr>
      </vt:variant>
      <vt:variant>
        <vt:i4>6</vt:i4>
      </vt:variant>
    </vt:vector>
  </HeadingPairs>
  <TitlesOfParts>
    <vt:vector size="16" baseType="lpstr">
      <vt:lpstr>.AppleSystemUIFont</vt:lpstr>
      <vt:lpstr>Arial Bold</vt:lpstr>
      <vt:lpstr>Avenir Roman</vt:lpstr>
      <vt:lpstr>Calibri</vt:lpstr>
      <vt:lpstr>Calibri Light</vt:lpstr>
      <vt:lpstr>Hind Light</vt:lpstr>
      <vt:lpstr>Hind Medium</vt:lpstr>
      <vt:lpstr>ＭＳ Ｐゴシック</vt:lpstr>
      <vt:lpstr>Arial</vt:lpstr>
      <vt:lpstr>ISOC - Blue template</vt:lpstr>
      <vt:lpstr>Open Internet Standards</vt:lpstr>
      <vt:lpstr>Open Standards</vt:lpstr>
      <vt:lpstr>Key Considerations (OpenStand)</vt:lpstr>
      <vt:lpstr>Challenges</vt:lpstr>
      <vt:lpstr>Guiding Principles</vt:lpstr>
      <vt:lpstr>PowerPoint Presentation</vt:lpstr>
    </vt:vector>
  </TitlesOfParts>
  <Company/>
  <LinksUpToDate>false</LinksUpToDate>
  <SharedDoc>false</SharedDoc>
  <HyperlinksChanged>false</HyperlinksChanged>
  <AppVersion>15.0027</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Open Internet Standards</dc:title>
  <dc:creator>Beth Gombala</dc:creator>
  <cp:lastModifiedBy>Beth Gombala</cp:lastModifiedBy>
  <cp:revision>3</cp:revision>
  <cp:lastPrinted>2016-06-14T17:50:38Z</cp:lastPrinted>
  <dcterms:created xsi:type="dcterms:W3CDTF">2016-11-02T20:13:09Z</dcterms:created>
  <dcterms:modified xsi:type="dcterms:W3CDTF">2016-11-03T15:25:38Z</dcterms:modified>
</cp:coreProperties>
</file>